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446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75" y="1968500"/>
            <a:ext cx="5937250" cy="2921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375" y="1349375"/>
            <a:ext cx="6445250" cy="415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14353" y="1385148"/>
            <a:ext cx="951067" cy="413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7276" y="1332254"/>
            <a:ext cx="1435244" cy="45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9120" y="1977792"/>
            <a:ext cx="1435244" cy="45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11971" y="2625010"/>
            <a:ext cx="1435244" cy="45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9624" y="2609770"/>
            <a:ext cx="1435244" cy="450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58293" y="4638888"/>
            <a:ext cx="661507" cy="740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2649" y="4638888"/>
            <a:ext cx="661507" cy="740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836930"/>
            <a:ext cx="6838950" cy="523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061210"/>
            <a:ext cx="5918200" cy="250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8998" y="3347250"/>
            <a:ext cx="1402962" cy="455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80" y="4005064"/>
            <a:ext cx="927720" cy="437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942975"/>
            <a:ext cx="63881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28113" y="2093808"/>
            <a:ext cx="1126327" cy="4893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61800" y="4683616"/>
            <a:ext cx="1352560" cy="48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29220" y="5301208"/>
            <a:ext cx="889640" cy="520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96950"/>
            <a:ext cx="9950450" cy="486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4078" y="2400257"/>
            <a:ext cx="1008382" cy="457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4048" y="2404884"/>
            <a:ext cx="1810152" cy="4678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2971757"/>
            <a:ext cx="1008382" cy="457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3573016"/>
            <a:ext cx="1251912" cy="46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27708" y="4144516"/>
            <a:ext cx="1251912" cy="46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75920" y="4140959"/>
            <a:ext cx="1251912" cy="46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38269" y="4716016"/>
            <a:ext cx="664211" cy="473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0524" y="4730112"/>
            <a:ext cx="961256" cy="44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80376" y="4712774"/>
            <a:ext cx="1324784" cy="476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81075"/>
            <a:ext cx="995045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47555" y="870267"/>
            <a:ext cx="1032765" cy="4632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1428591"/>
            <a:ext cx="1693932" cy="491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1" y="1444308"/>
            <a:ext cx="1003980" cy="483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89132" y="421863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341120"/>
            <a:ext cx="9969500" cy="446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6127" y="125223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060234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66126" y="4797152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1518285"/>
            <a:ext cx="9912350" cy="229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5570" y="3959225"/>
            <a:ext cx="5918200" cy="180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42977" y="2733791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305" y="1793240"/>
            <a:ext cx="6838950" cy="307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64648" y="171521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7465" y="874395"/>
            <a:ext cx="68389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5119" y="3057883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655" y="780415"/>
            <a:ext cx="68770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8821" y="131010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6694" y="328937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425" y="1748155"/>
            <a:ext cx="5353050" cy="35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8730" y="920750"/>
            <a:ext cx="1847850" cy="1962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4395" y="2298700"/>
            <a:ext cx="6273800" cy="1130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52015" y="3623945"/>
            <a:ext cx="6311900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99241" y="2282379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3383" y="2279343"/>
            <a:ext cx="998097" cy="418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648" y="2863850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2882900"/>
            <a:ext cx="907896" cy="45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99241" y="294637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08718" y="2923613"/>
            <a:ext cx="1005642" cy="42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76275" y="4194800"/>
            <a:ext cx="1005642" cy="42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09576" y="4834172"/>
            <a:ext cx="1005642" cy="42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06630" y="5445224"/>
            <a:ext cx="1005642" cy="42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2856" y="5475704"/>
            <a:ext cx="1005642" cy="4215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61094" y="5445224"/>
            <a:ext cx="687606" cy="4602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567608" y="6061736"/>
            <a:ext cx="1920572" cy="468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2025-01-09T08:49:31Z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