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302" r:id="rId2"/>
    <p:sldId id="324" r:id="rId3"/>
    <p:sldId id="337" r:id="rId4"/>
    <p:sldId id="336" r:id="rId5"/>
    <p:sldId id="335" r:id="rId6"/>
    <p:sldId id="334" r:id="rId7"/>
    <p:sldId id="333" r:id="rId8"/>
    <p:sldId id="332" r:id="rId9"/>
    <p:sldId id="331" r:id="rId10"/>
    <p:sldId id="330" r:id="rId11"/>
    <p:sldId id="329" r:id="rId12"/>
    <p:sldId id="328" r:id="rId13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100" d="100"/>
          <a:sy n="100" d="100"/>
        </p:scale>
        <p:origin x="-1488" y="53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67175" y="3146425"/>
            <a:ext cx="4057650" cy="5651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1950" y="1225550"/>
            <a:ext cx="6388100" cy="4406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469793" y="2446868"/>
            <a:ext cx="563607" cy="5302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77315" y="593725"/>
            <a:ext cx="4883150" cy="7366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70680" y="1200785"/>
            <a:ext cx="6690360" cy="550164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9973473" y="3666068"/>
            <a:ext cx="563607" cy="5302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19985" y="706120"/>
            <a:ext cx="6819900" cy="1638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69870" y="1873885"/>
            <a:ext cx="5418455" cy="183705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31160" y="3766820"/>
            <a:ext cx="6156325" cy="29464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8459633" y="1928708"/>
            <a:ext cx="563607" cy="5302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270" y="1124585"/>
            <a:ext cx="9912350" cy="4800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33341" y="3347098"/>
            <a:ext cx="1413079" cy="47052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98084" y="3345570"/>
            <a:ext cx="1413079" cy="47052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920016" y="4016876"/>
            <a:ext cx="1413079" cy="47052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568762" y="4016876"/>
            <a:ext cx="1649658" cy="4789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015880" y="4671414"/>
            <a:ext cx="1413079" cy="47052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920781" y="5303006"/>
            <a:ext cx="1053300" cy="5110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9825" y="1009650"/>
            <a:ext cx="9912350" cy="4838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35713" y="943188"/>
            <a:ext cx="1266027" cy="4588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601200" y="946820"/>
            <a:ext cx="807651" cy="4588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629060" y="1587272"/>
            <a:ext cx="1266027" cy="4588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408368" y="1587272"/>
            <a:ext cx="1266027" cy="4588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478227" y="2250584"/>
            <a:ext cx="922574" cy="4697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242713" y="4715088"/>
            <a:ext cx="563607" cy="5302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0300" y="1546225"/>
            <a:ext cx="9931400" cy="3765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247150" y="2143483"/>
            <a:ext cx="563607" cy="5302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225825" y="3419204"/>
            <a:ext cx="563607" cy="5302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9825" y="828675"/>
            <a:ext cx="9912350" cy="5200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24000" y="754520"/>
            <a:ext cx="563607" cy="5302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228725" y="4174790"/>
            <a:ext cx="563607" cy="5302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67305" y="764540"/>
            <a:ext cx="6819900" cy="5626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568821" y="650349"/>
            <a:ext cx="563607" cy="5302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581216" y="3255359"/>
            <a:ext cx="563607" cy="5302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64130" y="625475"/>
            <a:ext cx="6819900" cy="29718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02230" y="3757295"/>
            <a:ext cx="6781800" cy="9779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24175" y="4284345"/>
            <a:ext cx="4546600" cy="24066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638269" y="1807817"/>
            <a:ext cx="563607" cy="5302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638268" y="4364945"/>
            <a:ext cx="563607" cy="5302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76525" y="1149350"/>
            <a:ext cx="6838950" cy="4559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42540" y="1249680"/>
            <a:ext cx="6330950" cy="2546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31490" y="3994150"/>
            <a:ext cx="5842000" cy="11303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068690" y="1229083"/>
            <a:ext cx="594238" cy="4656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668032" y="2628799"/>
            <a:ext cx="1482832" cy="39481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926616" y="3272385"/>
            <a:ext cx="1482832" cy="39481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774552" y="3272385"/>
            <a:ext cx="1482832" cy="39481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7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65</cp:revision>
  <dcterms:created xsi:type="dcterms:W3CDTF">2015-09-16T06:44:00Z</dcterms:created>
  <dcterms:modified xsi:type="dcterms:W3CDTF">2025-01-09T08:51:47Z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