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24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43300" y="3041650"/>
            <a:ext cx="5105400" cy="77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9710" y="664210"/>
            <a:ext cx="8877300" cy="304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9320" y="3333750"/>
            <a:ext cx="5080000" cy="2292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7720" y="5777230"/>
            <a:ext cx="7823200" cy="527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635836" y="665768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617363" y="3307368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8285" y="800100"/>
            <a:ext cx="8896350" cy="563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54310" y="767368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645073" y="2790132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1605" y="1134745"/>
            <a:ext cx="8972550" cy="2501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675" y="3775710"/>
            <a:ext cx="5613400" cy="1149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59255" y="1792605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5115" y="1454150"/>
            <a:ext cx="8839200" cy="372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1254" y="2115877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7335" y="789305"/>
            <a:ext cx="8858250" cy="572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67255" y="2734713"/>
            <a:ext cx="84743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948709" y="4027804"/>
            <a:ext cx="45950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020128" y="4046276"/>
            <a:ext cx="117994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690090" y="6022858"/>
            <a:ext cx="100445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3675" y="654050"/>
            <a:ext cx="8839200" cy="436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0555" y="5118735"/>
            <a:ext cx="5670550" cy="1447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51399" y="721185"/>
            <a:ext cx="57958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005945" y="665767"/>
            <a:ext cx="93056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816273" y="2623876"/>
            <a:ext cx="93056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705" y="764540"/>
            <a:ext cx="8407400" cy="562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35108" y="739658"/>
            <a:ext cx="100445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444344" y="1386203"/>
            <a:ext cx="100445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996708" y="3344312"/>
            <a:ext cx="100445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705435" y="4674349"/>
            <a:ext cx="51492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5100" y="651510"/>
            <a:ext cx="8820150" cy="3651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4265" y="4302760"/>
            <a:ext cx="6941820" cy="235013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992417" y="1256894"/>
            <a:ext cx="63500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2775" y="933450"/>
            <a:ext cx="842645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38454" y="1570931"/>
            <a:ext cx="59805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035471" y="2217477"/>
            <a:ext cx="105987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978235" y="4175586"/>
            <a:ext cx="105987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4655" y="758825"/>
            <a:ext cx="8426450" cy="527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5065" y="1331595"/>
            <a:ext cx="8877300" cy="4381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99764" y="748895"/>
            <a:ext cx="40409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571182" y="748895"/>
            <a:ext cx="40409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089727" y="1303077"/>
            <a:ext cx="93056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093364" y="1312313"/>
            <a:ext cx="40409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174018" y="1303077"/>
            <a:ext cx="93979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2052782" y="1949622"/>
            <a:ext cx="93056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661727" y="3916968"/>
            <a:ext cx="93979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8300" y="1266825"/>
            <a:ext cx="8915400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5146" y="2549987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2470" y="877570"/>
            <a:ext cx="7937500" cy="519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91181" y="942858"/>
            <a:ext cx="177107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121071" y="2272895"/>
            <a:ext cx="100445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3250" y="1482725"/>
            <a:ext cx="8445500" cy="389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48199" y="2827076"/>
            <a:ext cx="100445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193144" y="4129403"/>
            <a:ext cx="517005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254250" y="4785360"/>
            <a:ext cx="692150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764540"/>
            <a:ext cx="8896350" cy="568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6600" y="711950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589654" y="3399732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1110" y="722630"/>
            <a:ext cx="8953500" cy="433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675" y="5112385"/>
            <a:ext cx="7442200" cy="141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15764" y="767368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497291" y="4702059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2060" y="756920"/>
            <a:ext cx="8915400" cy="39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0160" y="1282700"/>
            <a:ext cx="8877300" cy="4292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02236" y="1266131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469582" y="3381259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0655" y="822325"/>
            <a:ext cx="8934450" cy="521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6600" y="850496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598891" y="2245187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8925" y="1753870"/>
            <a:ext cx="8953500" cy="3136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18963" y="1755659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8290" y="782955"/>
            <a:ext cx="8877300" cy="443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2485" y="5112385"/>
            <a:ext cx="6007100" cy="1111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00491" y="767369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709728" y="4775951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1585" y="916940"/>
            <a:ext cx="8896350" cy="39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2535" y="1484630"/>
            <a:ext cx="8915400" cy="4362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23400" y="1506277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358745" y="4120168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564</Words>
  <Application>WPS 演示</Application>
  <PresentationFormat>宽屏</PresentationFormat>
  <Paragraphs>94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2025-01-10T06:24:06Z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