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4" r:id="rId14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3701" autoAdjust="0"/>
  </p:normalViewPr>
  <p:slideViewPr>
    <p:cSldViewPr showGuides="1">
      <p:cViewPr>
        <p:scale>
          <a:sx n="100" d="100"/>
          <a:sy n="100" d="100"/>
        </p:scale>
        <p:origin x="-1488" y="-145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8250" y="3136900"/>
            <a:ext cx="46355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679450"/>
            <a:ext cx="6252845" cy="6064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9393" y="3737188"/>
            <a:ext cx="1070447" cy="408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2056" y="6244552"/>
            <a:ext cx="1070447" cy="408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1557020"/>
            <a:ext cx="6858000" cy="508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692785"/>
            <a:ext cx="4883150" cy="75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60750" y="5569589"/>
            <a:ext cx="1289530" cy="442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1475" y="1263650"/>
            <a:ext cx="6369050" cy="433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0603" y="2432850"/>
            <a:ext cx="932837" cy="48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3912" y="2436670"/>
            <a:ext cx="932837" cy="48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3068960"/>
            <a:ext cx="932837" cy="48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7211" y="3065310"/>
            <a:ext cx="932837" cy="48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8242" y="3772705"/>
            <a:ext cx="1780698" cy="41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4620" y="4348247"/>
            <a:ext cx="1910720" cy="475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0" y="1123950"/>
            <a:ext cx="9969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69235" y="2083782"/>
            <a:ext cx="813105" cy="38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083782"/>
            <a:ext cx="813105" cy="38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432" y="2083782"/>
            <a:ext cx="813105" cy="3850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004" y="2644532"/>
            <a:ext cx="1570836" cy="464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90369" y="3284984"/>
            <a:ext cx="1085291" cy="448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80986" y="3277364"/>
            <a:ext cx="1295274" cy="471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62384" y="3914388"/>
            <a:ext cx="2121396" cy="467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16021" y="4588004"/>
            <a:ext cx="834899" cy="44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4432" y="4588386"/>
            <a:ext cx="834899" cy="4411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7004" y="5229200"/>
            <a:ext cx="834899" cy="43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5175"/>
            <a:ext cx="99314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27713" y="715604"/>
            <a:ext cx="940399" cy="448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1704" y="716823"/>
            <a:ext cx="940399" cy="448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27713" y="1340768"/>
            <a:ext cx="940399" cy="448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2708" y="1348032"/>
            <a:ext cx="940399" cy="448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87488" y="1977792"/>
            <a:ext cx="940399" cy="448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104" y="1977792"/>
            <a:ext cx="1624216" cy="430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39233" y="49259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950450" cy="606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8913" y="7095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8912" y="256490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9350" y="2193925"/>
            <a:ext cx="989330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8753" y="35644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764540"/>
            <a:ext cx="685800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2513" y="13394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2032" y="32876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1735" y="714375"/>
            <a:ext cx="6800850" cy="2032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0825" y="2355850"/>
            <a:ext cx="4279900" cy="1073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9835" y="3669665"/>
            <a:ext cx="6762750" cy="2990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551073" y="23147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2264" y="359677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7450" y="1447800"/>
            <a:ext cx="689610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0273" y="207094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985" y="640715"/>
            <a:ext cx="6819900" cy="105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9915" y="1073150"/>
            <a:ext cx="120650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45" y="3073400"/>
            <a:ext cx="6330950" cy="450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45" y="3677920"/>
            <a:ext cx="6330950" cy="2971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43233" y="3025988"/>
            <a:ext cx="938367" cy="39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1992" y="3042160"/>
            <a:ext cx="938367" cy="39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43232" y="4268712"/>
            <a:ext cx="938367" cy="39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08048" y="4223810"/>
            <a:ext cx="1362928" cy="403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75721" y="5517232"/>
            <a:ext cx="551272" cy="40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46856" y="6140920"/>
            <a:ext cx="856280" cy="41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92219" y="6165304"/>
            <a:ext cx="856280" cy="41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