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39" y="-155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3051175"/>
            <a:ext cx="8743950" cy="755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58495"/>
            <a:ext cx="4864100" cy="77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895" y="1280795"/>
            <a:ext cx="6341745" cy="54025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38380" y="339676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3585" y="706120"/>
            <a:ext cx="6838950" cy="98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260" y="1757680"/>
            <a:ext cx="6578600" cy="3632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0460" y="5516245"/>
            <a:ext cx="6502400" cy="111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81420" y="6080760"/>
            <a:ext cx="554132" cy="405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621030"/>
            <a:ext cx="6540500" cy="606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72300" y="1090448"/>
            <a:ext cx="862996" cy="470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85648" y="2235344"/>
            <a:ext cx="2718784" cy="459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5128" y="3340370"/>
            <a:ext cx="3397368" cy="4696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7464" y="3898273"/>
            <a:ext cx="2357224" cy="466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9580" y="5032528"/>
            <a:ext cx="638460" cy="448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17510" y="6160224"/>
            <a:ext cx="638460" cy="448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692785"/>
            <a:ext cx="6953250" cy="596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628775"/>
            <a:ext cx="63500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9772" y="1580160"/>
            <a:ext cx="2023268" cy="504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8816" y="2156096"/>
            <a:ext cx="3765008" cy="47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4680" y="2788784"/>
            <a:ext cx="1595224" cy="399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1164" y="4448315"/>
            <a:ext cx="1310795" cy="438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050" y="2514600"/>
            <a:ext cx="47879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412875"/>
            <a:ext cx="9988550" cy="476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7462" y="2802280"/>
            <a:ext cx="951718" cy="47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17876" y="3351560"/>
            <a:ext cx="951718" cy="47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84124" y="4503420"/>
            <a:ext cx="665956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3352" y="4488180"/>
            <a:ext cx="1260768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63954" y="5026342"/>
            <a:ext cx="1639466" cy="490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12651" y="5032533"/>
            <a:ext cx="1639466" cy="4905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712" y="5604033"/>
            <a:ext cx="1891248" cy="461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08685"/>
            <a:ext cx="99314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3278" y="1435406"/>
            <a:ext cx="901302" cy="446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1988840"/>
            <a:ext cx="1370404" cy="46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3768" y="2569096"/>
            <a:ext cx="901302" cy="446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32552" y="3680176"/>
            <a:ext cx="1855088" cy="465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8557" y="4238448"/>
            <a:ext cx="1297803" cy="470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6897" y="4238228"/>
            <a:ext cx="1172364" cy="470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79576" y="4797152"/>
            <a:ext cx="707464" cy="460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64282" y="4797152"/>
            <a:ext cx="1652258" cy="445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61671" y="5373216"/>
            <a:ext cx="1310429" cy="433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20136" y="5345397"/>
            <a:ext cx="581804" cy="453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775" y="1317625"/>
            <a:ext cx="9950450" cy="422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7588" y="2795818"/>
            <a:ext cx="530912" cy="587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2082800"/>
            <a:ext cx="9874250" cy="269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7340" y="199468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2076" y="3705984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345" y="1172210"/>
            <a:ext cx="683895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7740" y="363044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805180"/>
            <a:ext cx="693420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1740" y="195404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1740" y="4869160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279650"/>
            <a:ext cx="6838950" cy="229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3340" y="282780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2025-01-09T00:53:06Z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