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2475" y="3079750"/>
            <a:ext cx="560705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095" y="737870"/>
            <a:ext cx="8858250" cy="35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095" y="1256665"/>
            <a:ext cx="8858250" cy="513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75618" y="72118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238673" y="36029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8877300" cy="334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6465" y="4077335"/>
            <a:ext cx="1483360" cy="254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020" y="4652645"/>
            <a:ext cx="3594100" cy="203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88055" y="61958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506528" y="31041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570" y="967740"/>
            <a:ext cx="895350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8200" y="15801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645" y="647700"/>
            <a:ext cx="8896350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0645" y="3482340"/>
            <a:ext cx="885825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0345" y="172795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97291" y="402780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0185" y="972820"/>
            <a:ext cx="889635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5836" y="94286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08127" y="213435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879475"/>
            <a:ext cx="893445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62237" y="5477914"/>
            <a:ext cx="8566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760" y="728345"/>
            <a:ext cx="8407400" cy="221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015" y="3054985"/>
            <a:ext cx="8858250" cy="152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0070" y="4068445"/>
            <a:ext cx="2256790" cy="26949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1180" y="711950"/>
            <a:ext cx="26670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96709" y="12938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24636" y="1884968"/>
            <a:ext cx="10229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12708" y="2974858"/>
            <a:ext cx="10229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7990" y="882650"/>
            <a:ext cx="8369300" cy="509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45727" y="878204"/>
            <a:ext cx="10968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236854" y="1450858"/>
            <a:ext cx="13739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63472" y="3187294"/>
            <a:ext cx="13739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945581" y="3741475"/>
            <a:ext cx="13739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24562" y="5496384"/>
            <a:ext cx="23622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764540"/>
            <a:ext cx="887730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5364" y="42217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92127" y="4184823"/>
            <a:ext cx="11430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17509" y="48313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24271" y="4748241"/>
            <a:ext cx="118918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17871" y="5330132"/>
            <a:ext cx="118918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341120"/>
            <a:ext cx="8426450" cy="39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3509" y="13677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155545" y="1340023"/>
            <a:ext cx="8382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96709" y="255922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66527" y="2494568"/>
            <a:ext cx="8382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952346" y="2476095"/>
            <a:ext cx="8382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190674" y="3639877"/>
            <a:ext cx="23899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333509" y="425871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247909" y="4240241"/>
            <a:ext cx="8382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886528" y="4812895"/>
            <a:ext cx="8382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2066925"/>
            <a:ext cx="8877300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3618" y="319653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019175"/>
            <a:ext cx="88963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3655" y="5320895"/>
            <a:ext cx="9490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1628775"/>
            <a:ext cx="842645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5437" y="162635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94382" y="2235950"/>
            <a:ext cx="29810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02964" y="2790132"/>
            <a:ext cx="15032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54382" y="3390496"/>
            <a:ext cx="26300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78237" y="3381259"/>
            <a:ext cx="37938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358746" y="3972387"/>
            <a:ext cx="15032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163617" y="4535806"/>
            <a:ext cx="380307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679575"/>
            <a:ext cx="889635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9036" y="229136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123950"/>
            <a:ext cx="88773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5146" y="109987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02091" y="41109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124585"/>
            <a:ext cx="88963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9728" y="11645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37437" y="420329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949960"/>
            <a:ext cx="8896350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5440" y="2085975"/>
            <a:ext cx="865505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8818" y="14693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115" y="693420"/>
            <a:ext cx="8934450" cy="97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5405" y="1671320"/>
            <a:ext cx="4920615" cy="2595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455" y="4411980"/>
            <a:ext cx="6502400" cy="2178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78818" y="12753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845" y="1143000"/>
            <a:ext cx="89725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8127" y="174642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230" y="1226820"/>
            <a:ext cx="8953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3545" y="122918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63545" y="47205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52</Words>
  <Application>Microsoft Office PowerPoint</Application>
  <PresentationFormat>宽屏</PresentationFormat>
  <Paragraphs>52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2025-01-09T02:21:01Z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