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446" y="-161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0" y="3194050"/>
            <a:ext cx="3238500" cy="469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0" y="778510"/>
            <a:ext cx="6896100" cy="542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27838" y="4612016"/>
            <a:ext cx="850402" cy="380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46384" y="5204816"/>
            <a:ext cx="850402" cy="380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1000" y="1422400"/>
            <a:ext cx="6350000" cy="401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35157" y="1405199"/>
            <a:ext cx="553623" cy="4693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60460" y="1950740"/>
            <a:ext cx="553623" cy="4693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15296" y="1967539"/>
            <a:ext cx="553623" cy="4693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48518" y="4293097"/>
            <a:ext cx="1373062" cy="4617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940" y="996950"/>
            <a:ext cx="6858000" cy="486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0505" y="1384935"/>
            <a:ext cx="6330950" cy="218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9455" y="3746500"/>
            <a:ext cx="5842000" cy="169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38317" y="1908119"/>
            <a:ext cx="835563" cy="4388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93153" y="4302848"/>
            <a:ext cx="835563" cy="4388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06896" y="4910688"/>
            <a:ext cx="835563" cy="4388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1000" y="1939925"/>
            <a:ext cx="6350000" cy="297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15557" y="3096839"/>
            <a:ext cx="987963" cy="476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89748" y="4322333"/>
            <a:ext cx="1246232" cy="4782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3175" y="770890"/>
            <a:ext cx="6877050" cy="557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2425" y="1930400"/>
            <a:ext cx="6407150" cy="299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72117" y="1877639"/>
            <a:ext cx="2047143" cy="4845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80" y="2492896"/>
            <a:ext cx="2047143" cy="4845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37372" y="3732272"/>
            <a:ext cx="2363728" cy="496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00317" y="4422719"/>
            <a:ext cx="1399443" cy="4236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0" y="695960"/>
            <a:ext cx="6464300" cy="604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30697" y="4239839"/>
            <a:ext cx="972723" cy="530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49640" y="5631180"/>
            <a:ext cx="664210" cy="3858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0068" y="6158048"/>
            <a:ext cx="5010492" cy="4869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764540"/>
            <a:ext cx="6858000" cy="556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2836" y="2420664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12835" y="4666014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4925" y="628015"/>
            <a:ext cx="6793230" cy="60655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0647" y="1085159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40647" y="4509120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1206500"/>
            <a:ext cx="6858000" cy="444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97057" y="2805675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7935" y="1489075"/>
            <a:ext cx="6800850" cy="1016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2585" y="2629535"/>
            <a:ext cx="6426200" cy="3365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52678" y="1373917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1450975"/>
            <a:ext cx="6858000" cy="395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97058" y="2565043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639445"/>
            <a:ext cx="6877050" cy="612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24868" y="1109222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8425" y="1555750"/>
            <a:ext cx="6915150" cy="374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97057" y="2035654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525" y="1679575"/>
            <a:ext cx="6838950" cy="349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21120" y="2131907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2025-01-10T02:59:29Z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