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-15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2571750"/>
            <a:ext cx="6800850" cy="1714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550" y="808990"/>
            <a:ext cx="6800850" cy="152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0" y="2496185"/>
            <a:ext cx="6311900" cy="378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0" y="1433830"/>
            <a:ext cx="6388100" cy="389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6869" y="1433799"/>
            <a:ext cx="912699" cy="401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2564904"/>
            <a:ext cx="912699" cy="401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3912" y="3117728"/>
            <a:ext cx="1712584" cy="43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3668264"/>
            <a:ext cx="912699" cy="401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77006" y="4810237"/>
            <a:ext cx="912699" cy="4010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1628775"/>
            <a:ext cx="68389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450" y="692785"/>
            <a:ext cx="4921250" cy="78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692785"/>
            <a:ext cx="6388100" cy="600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56318" y="631828"/>
            <a:ext cx="886514" cy="428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06824" y="1757192"/>
            <a:ext cx="886514" cy="428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4840" y="1777024"/>
            <a:ext cx="692312" cy="393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20310" y="2337832"/>
            <a:ext cx="3113434" cy="423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1560" y="3487568"/>
            <a:ext cx="3079592" cy="377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37128" y="4572656"/>
            <a:ext cx="886514" cy="428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84592" y="5132808"/>
            <a:ext cx="524546" cy="428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92144" y="5701908"/>
            <a:ext cx="524546" cy="428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009650"/>
            <a:ext cx="99504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36393" y="1894181"/>
            <a:ext cx="1554935" cy="416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42480" y="1900277"/>
            <a:ext cx="1149120" cy="428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648" y="2492896"/>
            <a:ext cx="1174959" cy="420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74304" y="3068968"/>
            <a:ext cx="1174959" cy="420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37121" y="3630168"/>
            <a:ext cx="1018016" cy="448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20832" y="3652264"/>
            <a:ext cx="1174959" cy="420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39336" y="4221088"/>
            <a:ext cx="1729287" cy="424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30770" y="4184512"/>
            <a:ext cx="1140461" cy="460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49712" y="4184512"/>
            <a:ext cx="603504" cy="466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79104" y="4856968"/>
            <a:ext cx="575248" cy="349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120190" y="4797152"/>
            <a:ext cx="860241" cy="42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50682" y="4825540"/>
            <a:ext cx="1580214" cy="398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5325"/>
            <a:ext cx="99504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99678" y="652148"/>
            <a:ext cx="1499162" cy="394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10758" y="1246508"/>
            <a:ext cx="610162" cy="374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3952" y="1237772"/>
            <a:ext cx="1275328" cy="408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21998" y="392366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21997" y="5085184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847725"/>
            <a:ext cx="98933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58723" y="134482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60548" y="376947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47149" y="4954372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75" y="2317750"/>
            <a:ext cx="9874250" cy="222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850" y="2837963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1052830"/>
            <a:ext cx="6915150" cy="446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91968" y="2224504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2063750"/>
            <a:ext cx="6762750" cy="273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4566" y="203931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908685"/>
            <a:ext cx="69342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8819" y="173836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8819" y="450912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621030"/>
            <a:ext cx="6877050" cy="599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53073" y="2247654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2025-01-09T07:20:33Z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