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8650" y="3155950"/>
            <a:ext cx="331470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149350"/>
            <a:ext cx="6858000" cy="455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420" y="1412875"/>
            <a:ext cx="6350000" cy="403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2868" y="1951433"/>
            <a:ext cx="907752" cy="456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4804" y="1938877"/>
            <a:ext cx="1243796" cy="453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2534424"/>
            <a:ext cx="907752" cy="456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97184" y="2529860"/>
            <a:ext cx="907752" cy="4564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11157" y="318827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0216" y="3142039"/>
            <a:ext cx="951384" cy="454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89786" y="3746329"/>
            <a:ext cx="1604333" cy="4370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35505" y="4917792"/>
            <a:ext cx="2351095" cy="439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320800"/>
            <a:ext cx="6896100" cy="421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908685"/>
            <a:ext cx="635000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80961" y="862655"/>
            <a:ext cx="4433727" cy="44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9400" y="1473737"/>
            <a:ext cx="2924136" cy="428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4033" y="2648783"/>
            <a:ext cx="1312575" cy="435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57745" y="3825318"/>
            <a:ext cx="1312575" cy="435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5013176"/>
            <a:ext cx="1312575" cy="435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952500"/>
            <a:ext cx="6858000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764540"/>
            <a:ext cx="6330950" cy="570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3297" y="800679"/>
            <a:ext cx="924463" cy="332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9768" y="1381408"/>
            <a:ext cx="924463" cy="3321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6607" y="1345848"/>
            <a:ext cx="938433" cy="371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7560" y="1905784"/>
            <a:ext cx="1901840" cy="380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34457" y="2532959"/>
            <a:ext cx="817783" cy="357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35960" y="2478068"/>
            <a:ext cx="2371720" cy="407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77824" y="3091638"/>
            <a:ext cx="1288936" cy="372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55840" y="3646468"/>
            <a:ext cx="2618720" cy="417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95131" y="4863695"/>
            <a:ext cx="516949" cy="363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81863" y="4814868"/>
            <a:ext cx="2041385" cy="427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96056" y="5382348"/>
            <a:ext cx="5915000" cy="427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02151" y="5986793"/>
            <a:ext cx="2041385" cy="4276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"/>
                            </p:stCondLst>
                            <p:childTnLst>
                              <p:par>
                                <p:cTn id="53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100"/>
                            </p:stCondLst>
                            <p:childTnLst>
                              <p:par>
                                <p:cTn id="57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143000"/>
            <a:ext cx="68580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89489" y="5243647"/>
            <a:ext cx="902111" cy="389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130300"/>
            <a:ext cx="6350000" cy="459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537" y="2238319"/>
            <a:ext cx="1710847" cy="443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2096" y="2238318"/>
            <a:ext cx="967135" cy="443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5663" y="3421393"/>
            <a:ext cx="1326945" cy="43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47760" y="3429000"/>
            <a:ext cx="763417" cy="43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98736" y="4013714"/>
            <a:ext cx="763417" cy="43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70431" y="5187672"/>
            <a:ext cx="892113" cy="426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463675"/>
            <a:ext cx="6858000" cy="393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5183" y="3708044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431925"/>
            <a:ext cx="685800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1120" y="1975496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1717675"/>
            <a:ext cx="693420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81278" y="2288317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441450"/>
            <a:ext cx="685800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47152" y="2516916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1012190"/>
            <a:ext cx="68008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175" y="2732405"/>
            <a:ext cx="6838950" cy="2825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00804" y="1530328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0803" y="4365104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545" y="674370"/>
            <a:ext cx="6838950" cy="93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8430" y="1392555"/>
            <a:ext cx="4295140" cy="13100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2425" y="2787015"/>
            <a:ext cx="6559550" cy="3949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04551" y="1193443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7465" y="857250"/>
            <a:ext cx="683895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0805" y="1361885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4580" y="1169670"/>
            <a:ext cx="6858000" cy="220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3502660"/>
            <a:ext cx="6858000" cy="218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84236" y="1674707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4235" y="3987196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2025-01-10T03:24:42Z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