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306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6425" y="2552700"/>
            <a:ext cx="589915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2425" y="1139825"/>
            <a:ext cx="640715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9563" y="1115012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1628800"/>
            <a:ext cx="1423000" cy="48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3429000"/>
            <a:ext cx="42482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3413760"/>
            <a:ext cx="1359044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4870" y="4027599"/>
            <a:ext cx="42482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20880" y="4619279"/>
            <a:ext cx="985232" cy="409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19736" y="5234340"/>
            <a:ext cx="42482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98116" y="5151000"/>
            <a:ext cx="1254044" cy="445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3375" y="1171575"/>
            <a:ext cx="64452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9978" y="2276364"/>
            <a:ext cx="1046133" cy="448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4304" y="2868560"/>
            <a:ext cx="1224544" cy="447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2976" y="4676376"/>
            <a:ext cx="420592" cy="447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0113" y="4581128"/>
            <a:ext cx="1224544" cy="447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1035050"/>
            <a:ext cx="6838950" cy="478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84070" y="5279969"/>
            <a:ext cx="1001970" cy="389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2308225"/>
            <a:ext cx="6254750" cy="224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3112" y="2862456"/>
            <a:ext cx="3596888" cy="414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4030464"/>
            <a:ext cx="3750424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105" y="636905"/>
            <a:ext cx="9931400" cy="602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20500" y="1515861"/>
            <a:ext cx="1142840" cy="434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1515861"/>
            <a:ext cx="1468388" cy="427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9936" y="2060848"/>
            <a:ext cx="1155184" cy="446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2060848"/>
            <a:ext cx="1659280" cy="46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6166" y="3180988"/>
            <a:ext cx="831374" cy="499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54540" y="3193544"/>
            <a:ext cx="1234440" cy="471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71664" y="3789040"/>
            <a:ext cx="639276" cy="46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98582" y="3799834"/>
            <a:ext cx="639276" cy="46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33024" y="4361176"/>
            <a:ext cx="1439376" cy="4699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35560" y="4987605"/>
            <a:ext cx="1179140" cy="422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79328" y="4960774"/>
            <a:ext cx="2029192" cy="464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03832" y="5545368"/>
            <a:ext cx="1220668" cy="45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42378" y="5545368"/>
            <a:ext cx="1220668" cy="45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25939" y="5545368"/>
            <a:ext cx="604001" cy="459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68442" y="6125895"/>
            <a:ext cx="1935078" cy="442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7455" y="707390"/>
            <a:ext cx="995045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6236" y="2793340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6236" y="5455067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766445"/>
            <a:ext cx="9931400" cy="572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8363" y="132335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3143" y="3017541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9904" y="5361641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2665" y="633095"/>
            <a:ext cx="68389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115" y="3985895"/>
            <a:ext cx="6540500" cy="278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1219" y="1115011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1219" y="357301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1819275"/>
            <a:ext cx="69151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6333" y="327947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4595" y="696595"/>
            <a:ext cx="68008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705" y="2070100"/>
            <a:ext cx="4787900" cy="1358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5130" y="3790950"/>
            <a:ext cx="5524500" cy="2260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36413" y="1786344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0" y="1384300"/>
            <a:ext cx="6819900" cy="408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4759" y="2561847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993140"/>
            <a:ext cx="681990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2680" y="1528445"/>
            <a:ext cx="6877050" cy="404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47988" y="2029412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2025-01-10T06:42:53Z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