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488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3127375"/>
            <a:ext cx="4464050" cy="603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1225550"/>
            <a:ext cx="6838950" cy="440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24867" y="1770959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8105" y="711835"/>
            <a:ext cx="6629400" cy="60312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72203" y="2384569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2230" y="703580"/>
            <a:ext cx="6819900" cy="168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2780" y="4145280"/>
            <a:ext cx="5638800" cy="2451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55255" y="2705100"/>
            <a:ext cx="2393950" cy="2089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88772" y="1879243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65" y="1448435"/>
            <a:ext cx="11583670" cy="39871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46574" y="2179633"/>
            <a:ext cx="1392626" cy="4035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68008" y="2708920"/>
            <a:ext cx="1025272" cy="43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12424" y="2708920"/>
            <a:ext cx="1025272" cy="43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91900" y="2711212"/>
            <a:ext cx="552340" cy="43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04788" y="3299461"/>
            <a:ext cx="1370032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5920" y="3853190"/>
            <a:ext cx="819140" cy="368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97024" y="4377064"/>
            <a:ext cx="1390716" cy="40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36579" y="4392305"/>
            <a:ext cx="867637" cy="40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71481" y="4922500"/>
            <a:ext cx="867637" cy="40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72848" y="4927901"/>
            <a:ext cx="867637" cy="40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175" y="751205"/>
            <a:ext cx="10780395" cy="592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96304" y="722547"/>
            <a:ext cx="1063276" cy="3290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6360" y="693420"/>
            <a:ext cx="912796" cy="358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8620" y="693419"/>
            <a:ext cx="735224" cy="358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04224" y="1181512"/>
            <a:ext cx="1029876" cy="380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94924" y="1166478"/>
            <a:ext cx="1029876" cy="380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96400" y="1181512"/>
            <a:ext cx="1291640" cy="388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01302" y="1722515"/>
            <a:ext cx="684458" cy="350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24130" y="2204864"/>
            <a:ext cx="822289" cy="378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17785" y="2703734"/>
            <a:ext cx="765056" cy="382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04224" y="3210021"/>
            <a:ext cx="765056" cy="382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36372" y="3210021"/>
            <a:ext cx="765056" cy="382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35274" y="3703175"/>
            <a:ext cx="765056" cy="382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823485" y="3715067"/>
            <a:ext cx="765056" cy="382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768408" y="3719877"/>
            <a:ext cx="765056" cy="382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719244" y="6172924"/>
            <a:ext cx="488776" cy="4412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432196" y="6207214"/>
            <a:ext cx="741784" cy="399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407118" y="6218102"/>
            <a:ext cx="999522" cy="4036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1755" y="765175"/>
            <a:ext cx="6877050" cy="548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72993" y="3094433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3660" y="640715"/>
            <a:ext cx="6858000" cy="41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3660" y="1181100"/>
            <a:ext cx="6896100" cy="510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1800" y="6368415"/>
            <a:ext cx="4222750" cy="393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05140" y="1698770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36898" y="5055581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2187575"/>
            <a:ext cx="6915150" cy="248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21119" y="3443349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9050" y="669925"/>
            <a:ext cx="6877050" cy="234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5825" y="2376805"/>
            <a:ext cx="3125470" cy="19024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5925" y="4279265"/>
            <a:ext cx="6280150" cy="2451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12835" y="2540980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7100" y="704215"/>
            <a:ext cx="683895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0950" y="4207510"/>
            <a:ext cx="5657850" cy="2540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8605" y="2928620"/>
            <a:ext cx="3676650" cy="1898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227825" y="2059717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1270" y="984250"/>
            <a:ext cx="6819900" cy="244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6875" y="3606165"/>
            <a:ext cx="6318250" cy="246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88772" y="2829739"/>
            <a:ext cx="543197" cy="587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2025-01-10T01:32:13Z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