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75" y="3184525"/>
            <a:ext cx="3295650" cy="488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665" y="664210"/>
            <a:ext cx="6553835" cy="60140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84463" y="3368753"/>
            <a:ext cx="993577" cy="395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5760" y="5013176"/>
            <a:ext cx="1238220" cy="397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8880" y="5026104"/>
            <a:ext cx="912892" cy="397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864" y="5647223"/>
            <a:ext cx="4561696" cy="387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3536" y="6201271"/>
            <a:ext cx="912892" cy="397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380" y="681990"/>
            <a:ext cx="6781800" cy="587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98937" y="627959"/>
            <a:ext cx="888903" cy="4159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11040" y="1227233"/>
            <a:ext cx="1228700" cy="4034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752" y="2348880"/>
            <a:ext cx="2377028" cy="46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2917" y="5466659"/>
            <a:ext cx="469803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60096" y="5466659"/>
            <a:ext cx="1033284" cy="3931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18577" y="6040503"/>
            <a:ext cx="469803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58694" y="6029748"/>
            <a:ext cx="1039386" cy="4243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0035" y="838200"/>
            <a:ext cx="62928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860" y="5541010"/>
            <a:ext cx="348615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30357" y="81083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1340768"/>
            <a:ext cx="1723608" cy="46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7941" y="2020084"/>
            <a:ext cx="516260" cy="448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0136" y="2001426"/>
            <a:ext cx="1092344" cy="39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3832" y="2564904"/>
            <a:ext cx="516260" cy="448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1944" y="2564904"/>
            <a:ext cx="1738496" cy="4145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41962" y="3159274"/>
            <a:ext cx="1193078" cy="414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6070" y="3110230"/>
            <a:ext cx="1881189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41374" y="5536126"/>
            <a:ext cx="516260" cy="448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8501" y="5467404"/>
            <a:ext cx="1084219" cy="445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8895" y="751205"/>
            <a:ext cx="6877050" cy="579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5017" y="4384619"/>
            <a:ext cx="1033683" cy="4388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00056" y="4941168"/>
            <a:ext cx="1347604" cy="469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534" y="5518065"/>
            <a:ext cx="1030806" cy="46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28248" y="5518065"/>
            <a:ext cx="1030806" cy="463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460500"/>
            <a:ext cx="63690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3057" y="1420439"/>
            <a:ext cx="606963" cy="385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44164" y="1965980"/>
            <a:ext cx="5129376" cy="44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4936" y="2532544"/>
            <a:ext cx="2881084" cy="446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23520" y="3715699"/>
            <a:ext cx="689600" cy="414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0056" y="4221088"/>
            <a:ext cx="2726824" cy="4804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0920" y="4797152"/>
            <a:ext cx="916280" cy="46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289050"/>
            <a:ext cx="6819900" cy="427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25" y="781050"/>
            <a:ext cx="64071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8797" y="1260419"/>
            <a:ext cx="1064163" cy="4845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1656" y="1875305"/>
            <a:ext cx="1658524" cy="448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3068960"/>
            <a:ext cx="1326624" cy="40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75677" y="3630239"/>
            <a:ext cx="660303" cy="431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81880" y="4179560"/>
            <a:ext cx="1287800" cy="43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82640" y="4737090"/>
            <a:ext cx="2385060" cy="45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91656" y="5872470"/>
            <a:ext cx="2999644" cy="45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245" y="700405"/>
            <a:ext cx="6552565" cy="60432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48141" y="173486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36109" y="4016914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123950"/>
            <a:ext cx="68580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2994" y="2276285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81278" y="405412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995" y="1873250"/>
            <a:ext cx="6877050" cy="265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4078" y="243269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698625"/>
            <a:ext cx="681990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3152" y="2204096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4135" y="678180"/>
            <a:ext cx="6877050" cy="399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5140" y="4341495"/>
            <a:ext cx="5257800" cy="224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0963" y="179502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0963" y="422108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0" y="1619250"/>
            <a:ext cx="622300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781050"/>
            <a:ext cx="687705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13137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05" y="839470"/>
            <a:ext cx="68389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4505" y="2632075"/>
            <a:ext cx="6330950" cy="331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92521" y="132579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2025-01-10T02:56:05Z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