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7425" y="2552700"/>
            <a:ext cx="7677150" cy="1752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4800" y="952500"/>
            <a:ext cx="65024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436" y="1535456"/>
            <a:ext cx="562260" cy="47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0928" y="1541552"/>
            <a:ext cx="1054592" cy="445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7270" y="2148892"/>
            <a:ext cx="1054592" cy="445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088" y="2148892"/>
            <a:ext cx="1054592" cy="445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86544" y="2793120"/>
            <a:ext cx="1054592" cy="445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59896" y="4005064"/>
            <a:ext cx="698360" cy="536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56040" y="4005064"/>
            <a:ext cx="1163960" cy="463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03912" y="4687054"/>
            <a:ext cx="698360" cy="536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56040" y="4658086"/>
            <a:ext cx="1163960" cy="463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28486" y="5285992"/>
            <a:ext cx="1163960" cy="463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0" y="1905000"/>
            <a:ext cx="65786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47046" y="1821068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3920" y="2584336"/>
            <a:ext cx="592800" cy="40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5648" y="2611592"/>
            <a:ext cx="592800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00616" y="3205736"/>
            <a:ext cx="990968" cy="415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98784" y="3739648"/>
            <a:ext cx="667476" cy="565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24606" y="3739648"/>
            <a:ext cx="1057094" cy="497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764540"/>
            <a:ext cx="6972300" cy="568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840" y="621030"/>
            <a:ext cx="6330950" cy="610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5362" y="638778"/>
            <a:ext cx="2528477" cy="341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7245" y="1186592"/>
            <a:ext cx="2511875" cy="428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75201" y="1793136"/>
            <a:ext cx="1663720" cy="462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75216" y="2435240"/>
            <a:ext cx="4664824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95160" y="3709188"/>
            <a:ext cx="620680" cy="4056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6040" y="4309760"/>
            <a:ext cx="1011560" cy="455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23608" y="5501992"/>
            <a:ext cx="4898040" cy="487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18056" y="6177620"/>
            <a:ext cx="2654424" cy="44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0775" y="1292225"/>
            <a:ext cx="9950450" cy="427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89282" y="2179172"/>
            <a:ext cx="642738" cy="419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2173472"/>
            <a:ext cx="952128" cy="424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1312" y="2701300"/>
            <a:ext cx="1005468" cy="48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62420" y="2688352"/>
            <a:ext cx="1005468" cy="48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61172" y="3245357"/>
            <a:ext cx="1005468" cy="48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31212" y="3838188"/>
            <a:ext cx="1005468" cy="48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58438" y="3838188"/>
            <a:ext cx="1005468" cy="48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16280" y="3838188"/>
            <a:ext cx="1005468" cy="48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73032" y="4424908"/>
            <a:ext cx="1005468" cy="48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72128" y="4424908"/>
            <a:ext cx="1005468" cy="48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608130" y="4421951"/>
            <a:ext cx="1005468" cy="48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99656" y="4997936"/>
            <a:ext cx="1005468" cy="48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0" y="1454150"/>
            <a:ext cx="9969500" cy="394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04520" y="1369848"/>
            <a:ext cx="590200" cy="436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2032" y="1954168"/>
            <a:ext cx="1669872" cy="447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686" y="1983114"/>
            <a:ext cx="1076434" cy="430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79704" y="2551718"/>
            <a:ext cx="1326296" cy="435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01896" y="3110488"/>
            <a:ext cx="1326296" cy="435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99692" y="3709175"/>
            <a:ext cx="1062084" cy="4300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65920" y="3714864"/>
            <a:ext cx="1062084" cy="4300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22832" y="4282394"/>
            <a:ext cx="614248" cy="4470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80896" y="4277489"/>
            <a:ext cx="1326296" cy="4353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36472" y="4268556"/>
            <a:ext cx="988728" cy="443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375800" y="4845702"/>
            <a:ext cx="605400" cy="433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1725" y="1225550"/>
            <a:ext cx="9988550" cy="440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7180" y="2777008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7180" y="4509120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8200"/>
            <a:ext cx="98552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47980" y="826288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51256" y="4388088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1405" y="692785"/>
            <a:ext cx="691515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5517515"/>
            <a:ext cx="5314950" cy="105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88700" y="1222528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0984" y="4976889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1052830"/>
            <a:ext cx="6877050" cy="463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1580" y="2573808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1612900"/>
            <a:ext cx="6896100" cy="363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42700" y="2136928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764540"/>
            <a:ext cx="6858000" cy="562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68460" y="5245888"/>
            <a:ext cx="1285652" cy="447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5245888"/>
            <a:ext cx="863000" cy="435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03512" y="5919944"/>
            <a:ext cx="632040" cy="413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2025-01-10T06:39:52Z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