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0" y="3127375"/>
            <a:ext cx="501650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1557020"/>
            <a:ext cx="63500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6030" y="1509652"/>
            <a:ext cx="711762" cy="485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50912" y="2115712"/>
            <a:ext cx="1049232" cy="4507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664" y="2086376"/>
            <a:ext cx="1411968" cy="473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8813" y="2115712"/>
            <a:ext cx="1393667" cy="444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61538" y="3933056"/>
            <a:ext cx="1037054" cy="395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2152" y="4563156"/>
            <a:ext cx="1037054" cy="395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970" y="1727200"/>
            <a:ext cx="68961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6970" y="742950"/>
            <a:ext cx="4921250" cy="78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822325"/>
            <a:ext cx="635000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36558" y="782196"/>
            <a:ext cx="1329490" cy="4187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6648" y="2534048"/>
            <a:ext cx="978776" cy="44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9440" y="3692648"/>
            <a:ext cx="1277840" cy="470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6176" y="4875256"/>
            <a:ext cx="835856" cy="470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5792" y="5536543"/>
            <a:ext cx="566128" cy="400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690" y="692785"/>
            <a:ext cx="9950450" cy="602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0413" y="2176683"/>
            <a:ext cx="1033807" cy="398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2780928"/>
            <a:ext cx="1033807" cy="398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97952" y="3357783"/>
            <a:ext cx="1033807" cy="398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97951" y="3933056"/>
            <a:ext cx="1033807" cy="398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8064" y="5078999"/>
            <a:ext cx="1333336" cy="41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46792" y="5055638"/>
            <a:ext cx="1333336" cy="412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05671" y="5661249"/>
            <a:ext cx="891369" cy="38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06648" y="6252590"/>
            <a:ext cx="891369" cy="38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740" y="876300"/>
            <a:ext cx="99314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47553" y="1379552"/>
            <a:ext cx="1360427" cy="472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1544" y="1958360"/>
            <a:ext cx="2346176" cy="44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12579" y="1968172"/>
            <a:ext cx="1360427" cy="472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1543" y="2538616"/>
            <a:ext cx="1360427" cy="472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8427" y="3220676"/>
            <a:ext cx="976354" cy="368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0064" y="4359008"/>
            <a:ext cx="1449344" cy="389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3776" y="4881352"/>
            <a:ext cx="1182608" cy="43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4352" y="4904592"/>
            <a:ext cx="1537760" cy="398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0" y="753745"/>
            <a:ext cx="993140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2798" y="23183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72798" y="351282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72797" y="522920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410" y="723900"/>
            <a:ext cx="9893300" cy="216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410" y="3140710"/>
            <a:ext cx="68199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2318" y="12617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8928" y="437481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930" y="1317625"/>
            <a:ext cx="6896100" cy="407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3838" y="19018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716915"/>
            <a:ext cx="6896100" cy="575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3838" y="12109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3837" y="359664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100" y="717550"/>
            <a:ext cx="683895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905" y="2292350"/>
            <a:ext cx="5600700" cy="227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205" y="2392045"/>
            <a:ext cx="2622550" cy="342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89998" y="16376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841375"/>
            <a:ext cx="681990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358" y="4888868"/>
            <a:ext cx="821490" cy="439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63256" y="4894964"/>
            <a:ext cx="821490" cy="439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40" y="4888868"/>
            <a:ext cx="821490" cy="4390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5800" y="5547085"/>
            <a:ext cx="1288136" cy="384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2025-01-09T07:25:40Z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