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98800"/>
            <a:ext cx="41719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610" y="1149350"/>
            <a:ext cx="6896100" cy="455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1003" y="169927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2375" y="725805"/>
            <a:ext cx="6858000" cy="214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420" y="2448560"/>
            <a:ext cx="4597400" cy="403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9883" y="240031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185" y="917575"/>
            <a:ext cx="6819900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185" y="4473575"/>
            <a:ext cx="6311900" cy="158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90043" y="202439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610" y="866775"/>
            <a:ext cx="68199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1163" y="251207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1049655"/>
            <a:ext cx="68580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1803" y="283719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876300"/>
            <a:ext cx="681990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1003" y="309119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3180" y="1671955"/>
            <a:ext cx="6781800" cy="334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0683" y="217679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" y="1426845"/>
            <a:ext cx="11670030" cy="5151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8390" y="512445"/>
            <a:ext cx="3130550" cy="80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64732" y="1304587"/>
            <a:ext cx="2560348" cy="422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7602" y="1800876"/>
            <a:ext cx="1227997" cy="414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63725" y="2301276"/>
            <a:ext cx="683075" cy="401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60905" y="2806328"/>
            <a:ext cx="1146175" cy="363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3357" y="2779640"/>
            <a:ext cx="683075" cy="401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68592" y="3317496"/>
            <a:ext cx="1105768" cy="337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19736" y="3804076"/>
            <a:ext cx="1105768" cy="337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62996" y="4281606"/>
            <a:ext cx="1105768" cy="337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15256" y="4725144"/>
            <a:ext cx="811064" cy="365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315" y="1145540"/>
            <a:ext cx="695325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0586" y="3846637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6985" y="1130300"/>
            <a:ext cx="691515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0843" y="167895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0843" y="4005064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2180" y="802640"/>
            <a:ext cx="68580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5400" y="3677285"/>
            <a:ext cx="6540500" cy="226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46203" y="420879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705" y="1000125"/>
            <a:ext cx="68389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1003" y="285751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557020"/>
            <a:ext cx="68580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0203" y="210567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970" y="1348740"/>
            <a:ext cx="687705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0" y="2559050"/>
            <a:ext cx="6559550" cy="280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7483" y="246127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016125"/>
            <a:ext cx="6838950" cy="282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2283" y="308103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2025-01-09T01:24:07Z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