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1469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5850" y="3155950"/>
            <a:ext cx="4940300" cy="546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0480" y="1262380"/>
            <a:ext cx="6502400" cy="297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430" y="4390390"/>
            <a:ext cx="6013450" cy="109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6974" y="1828398"/>
            <a:ext cx="1090805" cy="4423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1977" y="2416696"/>
            <a:ext cx="1726503" cy="471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22360" y="3654254"/>
            <a:ext cx="1726503" cy="471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10356" y="4325335"/>
            <a:ext cx="1726503" cy="471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860425"/>
            <a:ext cx="6896100" cy="513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91056" y="5478667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2600" y="2241550"/>
            <a:ext cx="6146800" cy="237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1289050"/>
            <a:ext cx="6877050" cy="4279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2425" y="1009650"/>
            <a:ext cx="64071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8368" y="1570090"/>
            <a:ext cx="3801692" cy="464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10922" y="2184416"/>
            <a:ext cx="1217837" cy="490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81377" y="4005064"/>
            <a:ext cx="4345503" cy="505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05416" y="4643239"/>
            <a:ext cx="5898604" cy="4926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63850" y="5248453"/>
            <a:ext cx="2236850" cy="4817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0050" y="2546350"/>
            <a:ext cx="6311900" cy="176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80828" y="3105858"/>
            <a:ext cx="1491771" cy="4450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3717032"/>
            <a:ext cx="2442552" cy="451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725" y="1254125"/>
            <a:ext cx="9988550" cy="434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08820" y="2085326"/>
            <a:ext cx="1428400" cy="497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288" y="2060958"/>
            <a:ext cx="1428400" cy="497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63568" y="2683265"/>
            <a:ext cx="1428400" cy="4978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14084" y="3279956"/>
            <a:ext cx="896516" cy="4538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5640" y="4437112"/>
            <a:ext cx="1022940" cy="4549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73868" y="4430576"/>
            <a:ext cx="1387352" cy="469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52436" y="4993638"/>
            <a:ext cx="1387352" cy="469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81172" y="5017225"/>
            <a:ext cx="1039868" cy="453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764540"/>
            <a:ext cx="9893300" cy="551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41264" y="1323356"/>
            <a:ext cx="1805156" cy="4292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997" y="1306236"/>
            <a:ext cx="1564883" cy="4463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880" y="2420888"/>
            <a:ext cx="2337420" cy="489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78567" y="5254427"/>
            <a:ext cx="508889" cy="518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885825"/>
            <a:ext cx="99123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88363" y="1323356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88363" y="2564904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69271" y="4869160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350" y="1562100"/>
            <a:ext cx="989330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42064" y="2411376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628775"/>
            <a:ext cx="6877050" cy="355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82713" y="2226182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1349375"/>
            <a:ext cx="6896100" cy="415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0033" y="1242333"/>
            <a:ext cx="613060" cy="606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836930"/>
            <a:ext cx="6858000" cy="540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52434" y="5629139"/>
            <a:ext cx="1303586" cy="4668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4325" y="1657350"/>
            <a:ext cx="648335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98576" y="1612595"/>
            <a:ext cx="1023888" cy="4356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984" y="2204864"/>
            <a:ext cx="1023888" cy="4356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7160" y="3453016"/>
            <a:ext cx="1023888" cy="4356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2025-01-09T01:14:33Z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