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16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0" y="3165475"/>
            <a:ext cx="60706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1052830"/>
            <a:ext cx="63690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4638" y="10483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77829" y="994064"/>
            <a:ext cx="1285883" cy="49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1329" y="1706904"/>
            <a:ext cx="549376" cy="444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1628800"/>
            <a:ext cx="1048120" cy="46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2276872"/>
            <a:ext cx="549376" cy="444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5824" y="2270776"/>
            <a:ext cx="1240512" cy="411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6240" y="2279932"/>
            <a:ext cx="549376" cy="444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03712" y="2862092"/>
            <a:ext cx="1086576" cy="423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39880" y="3470045"/>
            <a:ext cx="549376" cy="444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68364" y="3438036"/>
            <a:ext cx="1718691" cy="44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85292" y="4003743"/>
            <a:ext cx="1718691" cy="44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78140" y="4584294"/>
            <a:ext cx="1244917" cy="445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35868" y="5217777"/>
            <a:ext cx="3657692" cy="441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225550"/>
            <a:ext cx="6896100" cy="440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908685"/>
            <a:ext cx="633095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4478" y="2003428"/>
            <a:ext cx="4712262" cy="473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1638" y="3192148"/>
            <a:ext cx="1946202" cy="48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0698" y="4380868"/>
            <a:ext cx="5647602" cy="480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9648" y="4944430"/>
            <a:ext cx="6053412" cy="48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0007" y="5559113"/>
            <a:ext cx="6053412" cy="48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2705" y="929640"/>
            <a:ext cx="9065260" cy="5775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471170"/>
            <a:ext cx="3073400" cy="73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53658" y="1927228"/>
            <a:ext cx="877878" cy="413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2996952"/>
            <a:ext cx="1210816" cy="42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3658" y="3549776"/>
            <a:ext cx="877878" cy="413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4752" y="5691728"/>
            <a:ext cx="2723168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310" y="698500"/>
            <a:ext cx="99695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2318" y="28365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7302" y="449802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6500" y="700405"/>
            <a:ext cx="9931400" cy="567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6160135"/>
            <a:ext cx="8261350" cy="431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91518" y="12007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91517" y="42210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32156" y="5932125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2279650"/>
            <a:ext cx="6858000" cy="229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6078" y="28467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671955"/>
            <a:ext cx="6858000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766445"/>
            <a:ext cx="4864100" cy="75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6718" y="27857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5455" y="850900"/>
            <a:ext cx="680085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685" y="2144395"/>
            <a:ext cx="6521450" cy="402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5490" y="4062730"/>
            <a:ext cx="2787650" cy="203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21038" y="13938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1123950"/>
            <a:ext cx="68770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4638" y="28670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685800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758" y="42386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104" y="4293096"/>
            <a:ext cx="892696" cy="38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27565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46736" y="4850178"/>
            <a:ext cx="1243424" cy="422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21274" y="485017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99136" y="4909457"/>
            <a:ext cx="892696" cy="38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6021288"/>
            <a:ext cx="2284824" cy="455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2025-01-10T07:00:42Z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