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  <p:sldId id="340" r:id="rId12"/>
    <p:sldId id="341" r:id="rId13"/>
    <p:sldId id="342" r:id="rId14"/>
    <p:sldId id="343" r:id="rId15"/>
    <p:sldId id="344" r:id="rId16"/>
    <p:sldId id="345" r:id="rId17"/>
    <p:sldId id="346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15" y="-161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8175" y="3098800"/>
            <a:ext cx="3295650" cy="660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0050" y="1196975"/>
            <a:ext cx="6311900" cy="446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68257" y="1684149"/>
            <a:ext cx="1308003" cy="4723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3952" y="2852937"/>
            <a:ext cx="3655308" cy="4465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2949" y="3429000"/>
            <a:ext cx="2997351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79837" y="4559879"/>
            <a:ext cx="1048923" cy="476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1762125"/>
            <a:ext cx="685800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81217" y="2868239"/>
            <a:ext cx="4142643" cy="454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635" y="678815"/>
            <a:ext cx="6070600" cy="598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1000" y="1152525"/>
            <a:ext cx="63500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59137" y="1090239"/>
            <a:ext cx="963071" cy="4520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6200" y="1700809"/>
            <a:ext cx="1467256" cy="414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36240" y="2278016"/>
            <a:ext cx="1890496" cy="410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05297" y="4615759"/>
            <a:ext cx="1231295" cy="4439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13392" y="4611927"/>
            <a:ext cx="653039" cy="4477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9575" y="2016125"/>
            <a:ext cx="6292850" cy="282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27217" y="2583759"/>
            <a:ext cx="1060607" cy="4520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9896" y="3765800"/>
            <a:ext cx="1789544" cy="4587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525" y="1139825"/>
            <a:ext cx="6838950" cy="4578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836930"/>
            <a:ext cx="63119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23585" y="3132399"/>
            <a:ext cx="585119" cy="506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1864" y="3117159"/>
            <a:ext cx="585119" cy="506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58273" y="4904303"/>
            <a:ext cx="1568607" cy="4967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40600" y="5525587"/>
            <a:ext cx="3443080" cy="4667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1475" y="1997075"/>
            <a:ext cx="6369050" cy="286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29017" y="2586299"/>
            <a:ext cx="683163" cy="446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07968" y="3738480"/>
            <a:ext cx="1156712" cy="490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764540"/>
            <a:ext cx="6896100" cy="549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00804" y="2372539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16643" y="4629740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836930"/>
            <a:ext cx="6896100" cy="551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97057" y="1313759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13598" y="5253263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3185" y="706755"/>
            <a:ext cx="6838950" cy="489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0835" y="5781040"/>
            <a:ext cx="5657850" cy="41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24868" y="1782991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24868" y="3413992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525" y="2317750"/>
            <a:ext cx="6838950" cy="222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21121" y="2853802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8840" y="826135"/>
            <a:ext cx="6858000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2880" y="2616835"/>
            <a:ext cx="5372100" cy="2127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6535" y="3886200"/>
            <a:ext cx="4489450" cy="2482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191731" y="1843148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5565" y="1043305"/>
            <a:ext cx="6838950" cy="376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1330" y="5039360"/>
            <a:ext cx="5524500" cy="984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60962" y="916717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36899" y="4429938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4120" y="905510"/>
            <a:ext cx="6858000" cy="1543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1000" y="2609215"/>
            <a:ext cx="6350000" cy="3765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2425" y="2063750"/>
            <a:ext cx="6407150" cy="273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61551" y="4213369"/>
            <a:ext cx="1370969" cy="4805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2025-01-10T02:47:07Z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