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1488" y="-15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6800" y="3136900"/>
            <a:ext cx="4978400" cy="584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95" y="841375"/>
            <a:ext cx="6673850" cy="517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29198" y="4802508"/>
            <a:ext cx="904802" cy="455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37731" y="4792452"/>
            <a:ext cx="904802" cy="455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51680" y="5480784"/>
            <a:ext cx="1724000" cy="417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840" y="1177925"/>
            <a:ext cx="6330950" cy="450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50958" y="121094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1844824"/>
            <a:ext cx="1301968" cy="431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50112" y="3222248"/>
            <a:ext cx="657448" cy="430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4024" y="3213864"/>
            <a:ext cx="1017056" cy="3878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11304" y="3879336"/>
            <a:ext cx="1017056" cy="3878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25048" y="5156304"/>
            <a:ext cx="1612632" cy="421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1196975"/>
            <a:ext cx="6819900" cy="444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2880" y="753745"/>
            <a:ext cx="6350000" cy="567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84238" y="1332868"/>
            <a:ext cx="1114098" cy="422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14262" y="2019320"/>
            <a:ext cx="1114098" cy="422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53304" y="2000606"/>
            <a:ext cx="1114098" cy="422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71168" y="2679584"/>
            <a:ext cx="1114098" cy="422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33720" y="3337366"/>
            <a:ext cx="1114098" cy="422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04608" y="3995737"/>
            <a:ext cx="1114098" cy="422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58417" y="4656789"/>
            <a:ext cx="1114098" cy="422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91744" y="5290914"/>
            <a:ext cx="1114098" cy="422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746088" y="5288530"/>
            <a:ext cx="1114098" cy="422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0" y="1006475"/>
            <a:ext cx="9804400" cy="484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49781" y="1861455"/>
            <a:ext cx="951859" cy="465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44112" y="3034935"/>
            <a:ext cx="1201648" cy="419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77184" y="3623816"/>
            <a:ext cx="1201648" cy="419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96840" y="4197457"/>
            <a:ext cx="890528" cy="419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68672" y="4804480"/>
            <a:ext cx="890528" cy="419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7625" y="1406525"/>
            <a:ext cx="9556750" cy="404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13038" y="3756028"/>
            <a:ext cx="935282" cy="460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73192" y="4385424"/>
            <a:ext cx="2850768" cy="399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15336" y="4978400"/>
            <a:ext cx="935282" cy="366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885" y="696595"/>
            <a:ext cx="9805670" cy="60178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69140" y="2824973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69139" y="4504596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69138" y="5665034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300" y="1397000"/>
            <a:ext cx="9931400" cy="406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078" y="259270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12718" y="3761719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1755" y="694055"/>
            <a:ext cx="6800850" cy="560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25278" y="126174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17168" y="4491464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836930"/>
            <a:ext cx="6877050" cy="532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35438" y="307022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876300"/>
            <a:ext cx="681990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04958" y="146494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1484630"/>
            <a:ext cx="6877050" cy="374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25278" y="211518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2025-01-09T07:29:31Z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