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117850"/>
            <a:ext cx="446405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590800"/>
            <a:ext cx="67627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2572" y="310611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310" y="678180"/>
            <a:ext cx="6877050" cy="170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495" y="2513330"/>
            <a:ext cx="6445250" cy="97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215" y="3491230"/>
            <a:ext cx="6399530" cy="2106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37815" y="5694045"/>
            <a:ext cx="5207000" cy="98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36812" y="296387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05" y="1460500"/>
            <a:ext cx="69151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0492" y="19580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085" y="923925"/>
            <a:ext cx="68389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1132" y="25676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677545"/>
            <a:ext cx="68199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525" y="3769360"/>
            <a:ext cx="6330950" cy="2730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1210" y="2320290"/>
            <a:ext cx="2967355" cy="20046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77452" y="17141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247775"/>
            <a:ext cx="11231880" cy="5478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63341" y="1834773"/>
            <a:ext cx="861999" cy="474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1834773"/>
            <a:ext cx="861999" cy="474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6579" y="1861968"/>
            <a:ext cx="861999" cy="4740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9872" y="2907801"/>
            <a:ext cx="1062176" cy="377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3393568"/>
            <a:ext cx="867104" cy="379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51984" y="3861048"/>
            <a:ext cx="1271776" cy="37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65647" y="4595984"/>
            <a:ext cx="504273" cy="37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1544" y="4844776"/>
            <a:ext cx="1271776" cy="375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81559" y="6304368"/>
            <a:ext cx="896025" cy="346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" y="1630045"/>
            <a:ext cx="11570335" cy="32092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4732" y="1622750"/>
            <a:ext cx="963652" cy="413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0418" y="1599464"/>
            <a:ext cx="1245565" cy="43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8184" y="2169432"/>
            <a:ext cx="532984" cy="403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2708920"/>
            <a:ext cx="911296" cy="387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5258" y="3740272"/>
            <a:ext cx="1543782" cy="435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752" y="4282048"/>
            <a:ext cx="1543782" cy="435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904875"/>
            <a:ext cx="69532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2572" y="48536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341120"/>
            <a:ext cx="68580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9532" y="36953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085" y="737235"/>
            <a:ext cx="6896100" cy="153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9925" y="1993265"/>
            <a:ext cx="4656455" cy="1889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5630" y="4142105"/>
            <a:ext cx="4260850" cy="218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68892" y="18056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235" y="962660"/>
            <a:ext cx="68008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7630" y="2791460"/>
            <a:ext cx="3600450" cy="227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0185" y="3935730"/>
            <a:ext cx="339725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45372" y="220187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403350"/>
            <a:ext cx="687705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1932" y="25269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880" y="711200"/>
            <a:ext cx="68389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5235" y="2465705"/>
            <a:ext cx="6483350" cy="4032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0505" y="3789680"/>
            <a:ext cx="3359150" cy="2127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14892" y="183611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2025-01-09T08:44:30Z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