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-571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0" y="3089275"/>
            <a:ext cx="427990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1978025"/>
            <a:ext cx="6896100" cy="290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6238" y="315150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0465" y="718820"/>
            <a:ext cx="6819900" cy="222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080" y="3040380"/>
            <a:ext cx="40132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5860" y="614680"/>
            <a:ext cx="6320155" cy="10433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7605" y="1677670"/>
            <a:ext cx="6409690" cy="508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39198" y="540388"/>
            <a:ext cx="569522" cy="434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1304" y="1146048"/>
            <a:ext cx="569522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15384" y="1655732"/>
            <a:ext cx="1368952" cy="39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60212" y="2760652"/>
            <a:ext cx="1463292" cy="464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64299" y="3941879"/>
            <a:ext cx="1175029" cy="453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41439" y="5131816"/>
            <a:ext cx="1175029" cy="453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836930"/>
            <a:ext cx="6877050" cy="525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4960" y="2044336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933450"/>
            <a:ext cx="69151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49842" y="2097183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1104900"/>
            <a:ext cx="68389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5117" y="2918984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0840" y="664845"/>
            <a:ext cx="7304405" cy="6022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935" y="220980"/>
            <a:ext cx="2962910" cy="73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37202" y="708830"/>
            <a:ext cx="733018" cy="220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6046" y="1128936"/>
            <a:ext cx="804654" cy="284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3912" y="1593027"/>
            <a:ext cx="804654" cy="284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6046" y="2075776"/>
            <a:ext cx="804654" cy="284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63585" y="2561476"/>
            <a:ext cx="804654" cy="284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3736" y="3025089"/>
            <a:ext cx="804654" cy="284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55885" y="3501756"/>
            <a:ext cx="804654" cy="2845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40504" y="3953270"/>
            <a:ext cx="974596" cy="313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39575" y="4904552"/>
            <a:ext cx="974596" cy="313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80810" y="5381864"/>
            <a:ext cx="634370" cy="313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65304" y="5824315"/>
            <a:ext cx="1048016" cy="313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08570" y="6321275"/>
            <a:ext cx="704586" cy="313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8565" y="1663065"/>
            <a:ext cx="69723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16058" y="390842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0790" y="1397000"/>
            <a:ext cx="6972300" cy="406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3998" y="257238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8870" y="1127125"/>
            <a:ext cx="6896100" cy="280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780" y="4157980"/>
            <a:ext cx="650240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1758" y="168846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1638300"/>
            <a:ext cx="683895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37038" y="411670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1968500"/>
            <a:ext cx="6896100" cy="292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6238" y="374078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6485" y="645795"/>
            <a:ext cx="6838950" cy="99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635" y="1829435"/>
            <a:ext cx="6445250" cy="2711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0850" y="5085080"/>
            <a:ext cx="4089400" cy="1060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3310" y="5061585"/>
            <a:ext cx="3733800" cy="1054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10318" y="171894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1073150"/>
            <a:ext cx="6838950" cy="471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7518" y="222694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2025-01-10T06:48:22Z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