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40" r:id="rId4"/>
    <p:sldId id="339" r:id="rId5"/>
    <p:sldId id="338" r:id="rId6"/>
    <p:sldId id="337" r:id="rId7"/>
    <p:sldId id="336" r:id="rId8"/>
    <p:sldId id="335" r:id="rId9"/>
    <p:sldId id="334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15" y="-72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725" y="3108325"/>
            <a:ext cx="10242550" cy="641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425" y="1292225"/>
            <a:ext cx="6915150" cy="427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70815" y="1928172"/>
            <a:ext cx="1308805" cy="47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15795" y="2557284"/>
            <a:ext cx="1308805" cy="47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43142" y="3797879"/>
            <a:ext cx="734498" cy="4617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80176" y="3797879"/>
            <a:ext cx="734498" cy="4617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51114" y="4444253"/>
            <a:ext cx="1435186" cy="4477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5575" y="2263775"/>
            <a:ext cx="6800850" cy="233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74862" y="2746319"/>
            <a:ext cx="1100258" cy="507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06892" y="3375660"/>
            <a:ext cx="1100258" cy="5074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764540"/>
            <a:ext cx="6877050" cy="549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69522" y="3244159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1311275"/>
            <a:ext cx="6858000" cy="423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71122" y="5022159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95" y="718820"/>
            <a:ext cx="6146800" cy="234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595" y="3337560"/>
            <a:ext cx="6559550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050" y="1536700"/>
            <a:ext cx="6819900" cy="378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4310" y="803275"/>
            <a:ext cx="6540500" cy="525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23682" y="4148399"/>
            <a:ext cx="1114990" cy="472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80224" y="4802104"/>
            <a:ext cx="1114990" cy="4723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6824" y="5482945"/>
            <a:ext cx="1684360" cy="448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8275" y="654685"/>
            <a:ext cx="6250305" cy="61347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3234" y="541599"/>
            <a:ext cx="997134" cy="445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46546" y="1246703"/>
            <a:ext cx="678109" cy="3809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1864" y="1271087"/>
            <a:ext cx="4095352" cy="3626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74562" y="1807535"/>
            <a:ext cx="1824158" cy="4418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21694" y="2446091"/>
            <a:ext cx="647629" cy="4540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58947" y="3061720"/>
            <a:ext cx="1007085" cy="4678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35552" y="3750989"/>
            <a:ext cx="1639824" cy="4125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67808" y="5013177"/>
            <a:ext cx="4166592" cy="406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85104" y="5628533"/>
            <a:ext cx="3136368" cy="406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31890" y="6275903"/>
            <a:ext cx="1141406" cy="4236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2025-01-10T02:43:23Z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