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48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4150" y="3089275"/>
            <a:ext cx="4203700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9540" y="1104900"/>
            <a:ext cx="657860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8410" y="1283970"/>
            <a:ext cx="6819900" cy="403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22520" y="2490722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668655"/>
            <a:ext cx="6800850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1989455"/>
            <a:ext cx="6559550" cy="408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6935" y="3069457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225" y="1987550"/>
            <a:ext cx="6559550" cy="288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933450"/>
            <a:ext cx="68961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19290" y="2606469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1925" y="2279650"/>
            <a:ext cx="6559550" cy="229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320" y="788035"/>
            <a:ext cx="6858000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8960" y="1939925"/>
            <a:ext cx="2749550" cy="1790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3750" y="4040505"/>
            <a:ext cx="5219700" cy="2203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15118" y="191198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565" y="1274445"/>
            <a:ext cx="10678160" cy="5440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350" y="525145"/>
            <a:ext cx="3054350" cy="74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74928" y="1237364"/>
            <a:ext cx="819471" cy="307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1700808"/>
            <a:ext cx="819471" cy="307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84519" y="2165034"/>
            <a:ext cx="475921" cy="3140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40560" y="2119314"/>
            <a:ext cx="1099200" cy="3648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12024" y="2575677"/>
            <a:ext cx="1099200" cy="3648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36224" y="3057912"/>
            <a:ext cx="1333336" cy="350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54100" y="3501008"/>
            <a:ext cx="709620" cy="359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60350" y="3513474"/>
            <a:ext cx="709620" cy="359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46840" y="4440364"/>
            <a:ext cx="709620" cy="359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74790" y="4424092"/>
            <a:ext cx="709620" cy="359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83334" y="5351651"/>
            <a:ext cx="709620" cy="359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839704" y="5371971"/>
            <a:ext cx="1735336" cy="332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94610" y="6278082"/>
            <a:ext cx="709620" cy="359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566951" y="6315315"/>
            <a:ext cx="1735336" cy="332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1426210"/>
            <a:ext cx="6896100" cy="382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65829" y="4129408"/>
            <a:ext cx="547691" cy="534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705" y="1149350"/>
            <a:ext cx="6915150" cy="455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38267" y="1703644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6165" y="987425"/>
            <a:ext cx="6819900" cy="227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5255" y="3502025"/>
            <a:ext cx="5638800" cy="226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14176" y="282638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650" y="1905000"/>
            <a:ext cx="61087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990" y="1097915"/>
            <a:ext cx="6896100" cy="454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5118" y="1622621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6470" y="997585"/>
            <a:ext cx="6819900" cy="40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2855" y="1546860"/>
            <a:ext cx="657860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33153" y="3266227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725170"/>
            <a:ext cx="6934200" cy="557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38267" y="3555594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2025-01-09T07:10:34Z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