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38" y="-5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6450" y="2571750"/>
            <a:ext cx="5499100" cy="1714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750" y="1641475"/>
            <a:ext cx="6540500" cy="357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06281" y="2205599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2176275"/>
            <a:ext cx="1510680" cy="475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23945" y="2819689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03943" y="2819689"/>
            <a:ext cx="1285377" cy="4416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37273" y="3400374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08168" y="3349959"/>
            <a:ext cx="1510680" cy="475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99901" y="4031677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78706" y="3975045"/>
            <a:ext cx="814874" cy="459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16508" y="4561947"/>
            <a:ext cx="1096412" cy="482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800" y="1939925"/>
            <a:ext cx="6502400" cy="297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23578" y="255206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83593" y="2552068"/>
            <a:ext cx="703307" cy="442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08060" y="3135678"/>
            <a:ext cx="1089620" cy="4533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43199" y="3756795"/>
            <a:ext cx="753101" cy="449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933450"/>
            <a:ext cx="6877050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764540"/>
            <a:ext cx="6407150" cy="557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50198" y="2841628"/>
            <a:ext cx="1458522" cy="45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8168" y="3451860"/>
            <a:ext cx="1223412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57260" y="4057650"/>
            <a:ext cx="63373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5680" y="4653136"/>
            <a:ext cx="63373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1824" y="5301208"/>
            <a:ext cx="1035536" cy="4214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39492" y="5301208"/>
            <a:ext cx="1035536" cy="4214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9575" y="2251075"/>
            <a:ext cx="6292850" cy="235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47918" y="2887348"/>
            <a:ext cx="1351842" cy="412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3441242"/>
            <a:ext cx="723528" cy="467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874250" cy="595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4977" y="1631653"/>
            <a:ext cx="1055063" cy="440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99120" y="2284112"/>
            <a:ext cx="788719" cy="440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63200" y="2284111"/>
            <a:ext cx="625975" cy="440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9856" y="2924944"/>
            <a:ext cx="625975" cy="440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23992" y="2909344"/>
            <a:ext cx="1055063" cy="440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70263" y="3566920"/>
            <a:ext cx="1055063" cy="440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59202" y="4187035"/>
            <a:ext cx="1388942" cy="44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39992" y="4894689"/>
            <a:ext cx="989480" cy="3905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05116" y="5445224"/>
            <a:ext cx="1254436" cy="480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54767" y="5526572"/>
            <a:ext cx="864831" cy="3905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42048" y="6128728"/>
            <a:ext cx="1310640" cy="424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692785"/>
            <a:ext cx="10007600" cy="602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3259" y="1960756"/>
            <a:ext cx="1333477" cy="441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81273" y="1928388"/>
            <a:ext cx="553656" cy="4612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42304" y="2662440"/>
            <a:ext cx="1005056" cy="379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46894" y="4951860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764540"/>
            <a:ext cx="9912350" cy="557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2798" y="72326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72798" y="1988840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72798" y="4570080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1412875"/>
            <a:ext cx="6896100" cy="359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52558" y="210502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1557020"/>
            <a:ext cx="685800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08718" y="150558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1124585"/>
            <a:ext cx="6896100" cy="448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71278" y="263334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1384300"/>
            <a:ext cx="6877050" cy="408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71278" y="254190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075" y="854710"/>
            <a:ext cx="6877050" cy="431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1855" y="5321935"/>
            <a:ext cx="5505450" cy="50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46878" y="460438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4669090"/>
            <a:ext cx="1056112" cy="414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82548" y="527174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03664" y="5292820"/>
            <a:ext cx="1056112" cy="4149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2025-01-09T07:49:43Z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