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3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0" y="3175000"/>
            <a:ext cx="3733800" cy="50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955" y="889000"/>
            <a:ext cx="67818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4234" y="5446343"/>
            <a:ext cx="1185326" cy="436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7653888" y="5448471"/>
            <a:ext cx="1185326" cy="436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065" y="647065"/>
            <a:ext cx="63309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2554" y="1209623"/>
            <a:ext cx="1487078" cy="3875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5568" y="1687472"/>
            <a:ext cx="1113296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11338" y="2258135"/>
            <a:ext cx="619414" cy="448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0560" y="2796479"/>
            <a:ext cx="1113296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5906" y="3339159"/>
            <a:ext cx="1113296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4832" y="3879249"/>
            <a:ext cx="1113296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24671" y="3905486"/>
            <a:ext cx="611279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7514" y="4448186"/>
            <a:ext cx="611279" cy="464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54920" y="4467628"/>
            <a:ext cx="988680" cy="43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97579" y="4455436"/>
            <a:ext cx="988680" cy="43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03716" y="6109241"/>
            <a:ext cx="988680" cy="43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82082" y="6121433"/>
            <a:ext cx="988680" cy="43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8415" y="786765"/>
            <a:ext cx="68770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5174" y="47757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470" y="1341755"/>
            <a:ext cx="6369050" cy="400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5114" y="1890343"/>
            <a:ext cx="931326" cy="426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95312" y="4199203"/>
            <a:ext cx="1260728" cy="464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692785"/>
            <a:ext cx="99885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9196" y="2077500"/>
            <a:ext cx="1283744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9837" y="2094660"/>
            <a:ext cx="1283744" cy="47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31076" y="2678440"/>
            <a:ext cx="1999064" cy="45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2384" y="2684680"/>
            <a:ext cx="1123236" cy="447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20764" y="3251486"/>
            <a:ext cx="713636" cy="489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14956" y="3831559"/>
            <a:ext cx="1792424" cy="4813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05476" y="4449725"/>
            <a:ext cx="1177064" cy="419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19808" y="4411624"/>
            <a:ext cx="1235371" cy="4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56054" y="5576234"/>
            <a:ext cx="1235371" cy="4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6648" y="5583058"/>
            <a:ext cx="1235371" cy="4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38368" y="6156606"/>
            <a:ext cx="1235371" cy="4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75" y="1244600"/>
            <a:ext cx="9950450" cy="436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6184" y="1231008"/>
            <a:ext cx="1568584" cy="445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9534491" y="1301063"/>
            <a:ext cx="536102" cy="357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9640" y="2420888"/>
            <a:ext cx="1366616" cy="383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60" y="2399944"/>
            <a:ext cx="1396360" cy="410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00554" y="4592903"/>
            <a:ext cx="440597" cy="411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85825"/>
            <a:ext cx="9931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0714" y="14229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6888" y="4870048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10" y="891540"/>
            <a:ext cx="9893300" cy="338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845" y="4378960"/>
            <a:ext cx="646430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0714" y="13518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91594" y="43084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790" y="1263650"/>
            <a:ext cx="689610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3514" y="120962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365" y="1579880"/>
            <a:ext cx="6838950" cy="452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365" y="739775"/>
            <a:ext cx="4883150" cy="749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46634" y="208338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800225"/>
            <a:ext cx="685800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5114" y="240850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315" y="755650"/>
            <a:ext cx="687705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3194" y="1250263"/>
            <a:ext cx="560486" cy="537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