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  <p:sldId id="343" r:id="rId22"/>
    <p:sldId id="344" r:id="rId23"/>
    <p:sldId id="345" r:id="rId24"/>
    <p:sldId id="34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4375" y="3079750"/>
            <a:ext cx="5683250" cy="69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368425"/>
            <a:ext cx="8934450" cy="412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5910" y="255922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377950"/>
            <a:ext cx="895350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3618" y="14046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46672" y="38338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981200"/>
            <a:ext cx="88963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2" y="20050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1679575"/>
            <a:ext cx="895350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28200" y="229136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387475"/>
            <a:ext cx="889635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6" y="2596168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465" y="652780"/>
            <a:ext cx="8877300" cy="273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365" y="3093720"/>
            <a:ext cx="7133590" cy="3275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200" y="1463675"/>
            <a:ext cx="8483600" cy="393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46672" y="1441622"/>
            <a:ext cx="7643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209799" y="2005040"/>
            <a:ext cx="185420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142673" y="3233476"/>
            <a:ext cx="50569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992417" y="3178058"/>
            <a:ext cx="100445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342743" y="4896021"/>
            <a:ext cx="117994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0875" y="2016125"/>
            <a:ext cx="8350250" cy="282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6527" y="2032750"/>
            <a:ext cx="6349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12854" y="4314131"/>
            <a:ext cx="6349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7770" y="1068070"/>
            <a:ext cx="88773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4580" y="2904490"/>
            <a:ext cx="68580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300" y="1733550"/>
            <a:ext cx="840740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7218" y="2910205"/>
            <a:ext cx="26577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698673" y="3455151"/>
            <a:ext cx="15309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428346" y="4046278"/>
            <a:ext cx="28886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117436" y="4637406"/>
            <a:ext cx="38215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8915400" cy="522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28200" y="2005041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28200" y="503456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0" y="2009775"/>
            <a:ext cx="83693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4528" y="2577696"/>
            <a:ext cx="23252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561945" y="3741477"/>
            <a:ext cx="7181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19035" y="4314132"/>
            <a:ext cx="109682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076325"/>
            <a:ext cx="8934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254" y="4766714"/>
            <a:ext cx="14847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1162050"/>
            <a:ext cx="83502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6781" y="1755659"/>
            <a:ext cx="11799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250381" y="2328313"/>
            <a:ext cx="204816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09799" y="2919440"/>
            <a:ext cx="11799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2163" y="4655877"/>
            <a:ext cx="6996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30672" y="5237768"/>
            <a:ext cx="9675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800735"/>
            <a:ext cx="889635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1327785"/>
            <a:ext cx="8426450" cy="478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1330" y="784860"/>
            <a:ext cx="84455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92419" y="1912677"/>
            <a:ext cx="12076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946236" y="3067222"/>
            <a:ext cx="17525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8509001" y="3048750"/>
            <a:ext cx="12076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020128" y="4794423"/>
            <a:ext cx="8936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65582" y="5948969"/>
            <a:ext cx="33504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1397000"/>
            <a:ext cx="8915400" cy="406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2854" y="19958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83618" y="38892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698625"/>
            <a:ext cx="89344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2" y="2328313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864235"/>
            <a:ext cx="8915400" cy="3422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7340" y="4507865"/>
            <a:ext cx="88963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83618" y="1506277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55909" y="331660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746673" y="507151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734060"/>
            <a:ext cx="8877300" cy="581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5146" y="1921914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811327" y="3806132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689100"/>
            <a:ext cx="88963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2091" y="2337550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1689100"/>
            <a:ext cx="8972550" cy="347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4382" y="2263659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240" y="1034415"/>
            <a:ext cx="891540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72782" y="2882495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63545" y="4683586"/>
            <a:ext cx="4553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</Words>
  <Application>Microsoft Office PowerPoint</Application>
  <PresentationFormat>宽屏</PresentationFormat>
  <Paragraphs>45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2025-01-09T02:17:47Z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