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4" r:id="rId3"/>
    <p:sldId id="342" r:id="rId4"/>
    <p:sldId id="341" r:id="rId5"/>
    <p:sldId id="340" r:id="rId6"/>
    <p:sldId id="339" r:id="rId7"/>
    <p:sldId id="338" r:id="rId8"/>
    <p:sldId id="337" r:id="rId9"/>
    <p:sldId id="336" r:id="rId10"/>
    <p:sldId id="335" r:id="rId11"/>
    <p:sldId id="334" r:id="rId12"/>
    <p:sldId id="333" r:id="rId13"/>
    <p:sldId id="332" r:id="rId14"/>
    <p:sldId id="331" r:id="rId15"/>
    <p:sldId id="330" r:id="rId16"/>
    <p:sldId id="329" r:id="rId17"/>
    <p:sldId id="328" r:id="rId18"/>
    <p:sldId id="327" r:id="rId19"/>
    <p:sldId id="326" r:id="rId20"/>
    <p:sldId id="325" r:id="rId21"/>
    <p:sldId id="343" r:id="rId22"/>
    <p:sldId id="344" r:id="rId23"/>
    <p:sldId id="345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0025" y="3041650"/>
            <a:ext cx="4171950" cy="774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836930"/>
            <a:ext cx="8972550" cy="5549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63544" y="2069694"/>
            <a:ext cx="51492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654308" y="3399731"/>
            <a:ext cx="51492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9725" y="1247775"/>
            <a:ext cx="8972550" cy="4362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20562" y="1293840"/>
            <a:ext cx="51492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6520" y="1306195"/>
            <a:ext cx="8877300" cy="2311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6990" y="3764280"/>
            <a:ext cx="8858250" cy="1752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404926" y="1912676"/>
            <a:ext cx="51492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423399" y="3796895"/>
            <a:ext cx="51492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0200" y="1876425"/>
            <a:ext cx="8991600" cy="310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32781" y="3178058"/>
            <a:ext cx="51492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0" y="1238250"/>
            <a:ext cx="8953500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21944" y="5089985"/>
            <a:ext cx="92132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2300" y="936625"/>
            <a:ext cx="8407400" cy="498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48199" y="896676"/>
            <a:ext cx="136467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761508" y="1552458"/>
            <a:ext cx="115223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285508" y="3482858"/>
            <a:ext cx="115223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394528" y="4794422"/>
            <a:ext cx="97674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1115" y="802005"/>
            <a:ext cx="8858250" cy="1111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0875" y="1987550"/>
            <a:ext cx="8350250" cy="4102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07180" y="4877549"/>
            <a:ext cx="115223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691252" y="4886785"/>
            <a:ext cx="115223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080488" y="5551804"/>
            <a:ext cx="87514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9580" y="850900"/>
            <a:ext cx="8388350" cy="515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20635" y="2162058"/>
            <a:ext cx="104140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105726" y="4129403"/>
            <a:ext cx="53340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650672" y="5468676"/>
            <a:ext cx="213129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7310" y="662940"/>
            <a:ext cx="8953500" cy="2393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4035" y="3056890"/>
            <a:ext cx="5266690" cy="20916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93900" y="5367020"/>
            <a:ext cx="8350250" cy="1149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727035" y="5985912"/>
            <a:ext cx="95827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0045" y="944245"/>
            <a:ext cx="8369300" cy="3797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0045" y="4950460"/>
            <a:ext cx="8426450" cy="1130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40708" y="1617112"/>
            <a:ext cx="86591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816926" y="2937912"/>
            <a:ext cx="572423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333508" y="4258712"/>
            <a:ext cx="137391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906816" y="5579512"/>
            <a:ext cx="272241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170" y="836930"/>
            <a:ext cx="8953500" cy="528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08126" y="2235949"/>
            <a:ext cx="51492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654308" y="4997622"/>
            <a:ext cx="51492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5410" y="654050"/>
            <a:ext cx="8953500" cy="6083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9100" y="803275"/>
            <a:ext cx="8540750" cy="5251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5650" y="1266825"/>
            <a:ext cx="8140700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4199" y="1912677"/>
            <a:ext cx="134620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904345" y="3159586"/>
            <a:ext cx="101369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185727" y="4397259"/>
            <a:ext cx="101369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5650" y="2225675"/>
            <a:ext cx="8140700" cy="240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02526" y="2882494"/>
            <a:ext cx="51492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920999" y="4138640"/>
            <a:ext cx="96751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768350"/>
            <a:ext cx="8934450" cy="532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18963" y="1460094"/>
            <a:ext cx="51492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672781" y="2827076"/>
            <a:ext cx="51492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682017" y="4988385"/>
            <a:ext cx="51492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170" y="764540"/>
            <a:ext cx="8934450" cy="564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71181" y="1469330"/>
            <a:ext cx="51492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598890" y="5302421"/>
            <a:ext cx="51492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0" y="1565275"/>
            <a:ext cx="8953500" cy="3727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37435" y="2263658"/>
            <a:ext cx="51492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764540"/>
            <a:ext cx="8858250" cy="3670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82915" y="3429000"/>
            <a:ext cx="2971800" cy="2241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358744" y="1321549"/>
            <a:ext cx="51492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8445" y="673735"/>
            <a:ext cx="8532495" cy="602424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49508" y="619586"/>
            <a:ext cx="51492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294090" y="3759949"/>
            <a:ext cx="51492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0310" y="677545"/>
            <a:ext cx="8858250" cy="2349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6410" y="3237865"/>
            <a:ext cx="7918450" cy="1676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60235" y="4914265"/>
            <a:ext cx="4363085" cy="175323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35675" y="6204585"/>
            <a:ext cx="1155700" cy="3429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294090" y="1940385"/>
            <a:ext cx="51492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7350" y="952500"/>
            <a:ext cx="8877300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28199" y="915149"/>
            <a:ext cx="51492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718962" y="4849840"/>
            <a:ext cx="51492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41</Words>
  <Application>Microsoft Office PowerPoint</Application>
  <PresentationFormat>宽屏</PresentationFormat>
  <Paragraphs>41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8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2025-01-09T02:35:11Z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