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7150" y="3089275"/>
            <a:ext cx="9537700" cy="679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7475" y="1800225"/>
            <a:ext cx="6877050" cy="3257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89902" y="2266259"/>
            <a:ext cx="1481258" cy="469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08688" y="2837696"/>
            <a:ext cx="1481258" cy="469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3941611"/>
            <a:ext cx="1481258" cy="4693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80" y="4509121"/>
            <a:ext cx="920100" cy="428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254125"/>
            <a:ext cx="6896100" cy="434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0545" y="1193768"/>
            <a:ext cx="836355" cy="467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5962" y="1778579"/>
            <a:ext cx="658298" cy="446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8" y="2276872"/>
            <a:ext cx="1185312" cy="473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1944" y="2852936"/>
            <a:ext cx="953636" cy="484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19182" y="3429000"/>
            <a:ext cx="1802698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94724" y="5027811"/>
            <a:ext cx="953636" cy="484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764540"/>
            <a:ext cx="6877050" cy="5448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971550"/>
            <a:ext cx="65976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19742" y="4803719"/>
            <a:ext cx="726878" cy="431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30398" y="5359541"/>
            <a:ext cx="1295342" cy="424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4495" y="655320"/>
            <a:ext cx="6013450" cy="1587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725" y="2341880"/>
            <a:ext cx="6540500" cy="4337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23602" y="3439739"/>
            <a:ext cx="787838" cy="3855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3256" y="4495165"/>
            <a:ext cx="1437124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490" y="635635"/>
            <a:ext cx="646430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8045" y="3885565"/>
            <a:ext cx="5269230" cy="28651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24142" y="1138499"/>
            <a:ext cx="1115498" cy="431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77482" y="1725239"/>
            <a:ext cx="551618" cy="423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0926" y="1702379"/>
            <a:ext cx="1115498" cy="4312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3365" y="942975"/>
            <a:ext cx="6483350" cy="49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9842" y="3134939"/>
            <a:ext cx="589718" cy="423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4194800"/>
            <a:ext cx="4133076" cy="47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6836" y="4816584"/>
            <a:ext cx="6020524" cy="403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82182" y="5359979"/>
            <a:ext cx="833558" cy="423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2025-01-10T02:39:24Z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