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103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2625" y="2562225"/>
            <a:ext cx="5746750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143000"/>
            <a:ext cx="69151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784225"/>
            <a:ext cx="635000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31274" y="4105223"/>
            <a:ext cx="1830486" cy="3814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9612" y="5214835"/>
            <a:ext cx="3244596" cy="3812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5705856"/>
            <a:ext cx="2727920" cy="420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981075"/>
            <a:ext cx="63500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4634" y="2083383"/>
            <a:ext cx="5715670" cy="391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2636912"/>
            <a:ext cx="5715670" cy="391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1642" y="3660215"/>
            <a:ext cx="1072550" cy="436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9978" y="4730096"/>
            <a:ext cx="5569366" cy="469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93584" y="5291735"/>
            <a:ext cx="3451056" cy="438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692785"/>
            <a:ext cx="9931400" cy="602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5506" y="2115681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0244" y="2685304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2695216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696" y="3240653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4941" y="3252845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5088" y="4418824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61952" y="5013176"/>
            <a:ext cx="2316800" cy="44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41598" y="5587344"/>
            <a:ext cx="1738194" cy="459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74244" y="6150063"/>
            <a:ext cx="963838" cy="481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0" y="1460500"/>
            <a:ext cx="996950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4634" y="1941143"/>
            <a:ext cx="1035974" cy="491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9280" y="1896730"/>
            <a:ext cx="1301536" cy="517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8986" y="2550743"/>
            <a:ext cx="680374" cy="460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4040" y="3093737"/>
            <a:ext cx="1275224" cy="472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35936" y="3751163"/>
            <a:ext cx="993648" cy="418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24074" y="3749040"/>
            <a:ext cx="560486" cy="412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34764" y="4305808"/>
            <a:ext cx="560486" cy="412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94352" y="4305808"/>
            <a:ext cx="993648" cy="418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71550"/>
            <a:ext cx="99504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0554" y="251010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5858" y="4289716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690" y="626745"/>
            <a:ext cx="9893300" cy="271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445" y="3478530"/>
            <a:ext cx="6819900" cy="259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1194" y="67114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20" y="3429635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9610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3994" y="19106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3994" y="353098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720725"/>
            <a:ext cx="693420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3194" y="11994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3194" y="5381600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30" y="654685"/>
            <a:ext cx="6388735" cy="59829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1194" y="5163313"/>
            <a:ext cx="950630" cy="353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85878" y="5620512"/>
            <a:ext cx="4278874" cy="420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6144767"/>
            <a:ext cx="1846569" cy="402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225" y="1000125"/>
            <a:ext cx="65595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5578" y="2050871"/>
            <a:ext cx="1657766" cy="442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51520" y="3154304"/>
            <a:ext cx="854598" cy="442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81871" y="4778864"/>
            <a:ext cx="481711" cy="442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112" y="5306160"/>
            <a:ext cx="4551768" cy="454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2025-01-09T03:37:08Z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