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2"/>
    <p:sldId id="324" r:id="rId3"/>
    <p:sldId id="340" r:id="rId4"/>
    <p:sldId id="339" r:id="rId5"/>
    <p:sldId id="338" r:id="rId6"/>
    <p:sldId id="337" r:id="rId7"/>
    <p:sldId id="336" r:id="rId8"/>
    <p:sldId id="335" r:id="rId9"/>
    <p:sldId id="334" r:id="rId10"/>
    <p:sldId id="333" r:id="rId11"/>
    <p:sldId id="332" r:id="rId12"/>
    <p:sldId id="331" r:id="rId13"/>
    <p:sldId id="330" r:id="rId14"/>
    <p:sldId id="329" r:id="rId15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100" d="100"/>
          <a:sy n="100" d="100"/>
        </p:scale>
        <p:origin x="-19" y="-151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75100" y="3127375"/>
            <a:ext cx="4241800" cy="6032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6030" y="819150"/>
            <a:ext cx="6896100" cy="5219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03834" y="2022423"/>
            <a:ext cx="560486" cy="53789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3795" y="692785"/>
            <a:ext cx="6877050" cy="39306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69895" y="4785360"/>
            <a:ext cx="4013200" cy="3937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87260" y="4686300"/>
            <a:ext cx="3359150" cy="19748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8502234" y="2388183"/>
            <a:ext cx="560486" cy="53789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30500" y="895350"/>
            <a:ext cx="6426200" cy="5067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573354" y="910919"/>
            <a:ext cx="558454" cy="3936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278128" y="1460776"/>
            <a:ext cx="558454" cy="3936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823048" y="2559952"/>
            <a:ext cx="1058824" cy="4575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448420" y="3105536"/>
            <a:ext cx="1058824" cy="4575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624440" y="4219944"/>
            <a:ext cx="1275976" cy="4861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500728" y="5372466"/>
            <a:ext cx="1275976" cy="4861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67915" y="636905"/>
            <a:ext cx="6877050" cy="2660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90770" y="2940685"/>
            <a:ext cx="2959100" cy="3429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07640" y="653415"/>
            <a:ext cx="6281420" cy="607441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90814" y="1148663"/>
            <a:ext cx="425866" cy="4667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286212" y="1148663"/>
            <a:ext cx="1322108" cy="4058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447928" y="2852936"/>
            <a:ext cx="1322108" cy="4058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760790" y="3981648"/>
            <a:ext cx="1322108" cy="4058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727848" y="6181168"/>
            <a:ext cx="535032" cy="4482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515" y="674370"/>
            <a:ext cx="10179050" cy="6007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151026" y="1561907"/>
            <a:ext cx="969613" cy="41319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375920" y="2636912"/>
            <a:ext cx="1268720" cy="4476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342008" y="3230256"/>
            <a:ext cx="1268720" cy="4476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120639" y="3823600"/>
            <a:ext cx="1036321" cy="4679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002768" y="4373488"/>
            <a:ext cx="1036321" cy="4679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002768" y="4941168"/>
            <a:ext cx="1036321" cy="4679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966447" y="5532168"/>
            <a:ext cx="1036321" cy="4679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327600" y="6129872"/>
            <a:ext cx="1736640" cy="466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0665" y="1762125"/>
            <a:ext cx="11711305" cy="333311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676234" y="1758263"/>
            <a:ext cx="968918" cy="4606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672064" y="1758262"/>
            <a:ext cx="968918" cy="4606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851560" y="2307352"/>
            <a:ext cx="968918" cy="4606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143672" y="2921867"/>
            <a:ext cx="1385656" cy="3821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135512" y="2934059"/>
            <a:ext cx="1385656" cy="3821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857744" y="2927963"/>
            <a:ext cx="936250" cy="3821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206155" y="3488639"/>
            <a:ext cx="936250" cy="3821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918590" y="3504664"/>
            <a:ext cx="2049138" cy="38458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7640982" y="3466008"/>
            <a:ext cx="1234794" cy="411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203683" y="4019148"/>
            <a:ext cx="1234794" cy="411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5178184" y="4037436"/>
            <a:ext cx="1234794" cy="411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7152684" y="4001004"/>
            <a:ext cx="2564339" cy="4368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10485942" y="4064212"/>
            <a:ext cx="1273242" cy="3675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3576307" y="4635752"/>
            <a:ext cx="1273242" cy="3675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42210" y="1414780"/>
            <a:ext cx="6819900" cy="5276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42210" y="608330"/>
            <a:ext cx="3073400" cy="7366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441274" y="2682823"/>
            <a:ext cx="560486" cy="53789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474130" y="5034384"/>
            <a:ext cx="560486" cy="53789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26385" y="3964305"/>
            <a:ext cx="6483350" cy="27114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70785" y="661035"/>
            <a:ext cx="6838950" cy="9969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89250" y="1735455"/>
            <a:ext cx="5543550" cy="9652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470785" y="2778125"/>
            <a:ext cx="6858000" cy="9588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471754" y="1199463"/>
            <a:ext cx="560486" cy="53789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515658" y="3883025"/>
            <a:ext cx="560486" cy="53789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67305" y="692785"/>
            <a:ext cx="6858000" cy="5689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54634" y="2520263"/>
            <a:ext cx="560486" cy="53789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637578" y="4862406"/>
            <a:ext cx="560486" cy="53789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25040" y="1226185"/>
            <a:ext cx="6858000" cy="1054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23490" y="2391410"/>
            <a:ext cx="6559550" cy="28067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248234" y="2378023"/>
            <a:ext cx="560486" cy="53789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47950" y="1450975"/>
            <a:ext cx="6896100" cy="3956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705434" y="2581223"/>
            <a:ext cx="560486" cy="53789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86025" y="1397635"/>
            <a:ext cx="6915150" cy="3956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573354" y="3729303"/>
            <a:ext cx="560486" cy="53789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9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65</cp:revision>
  <dcterms:created xsi:type="dcterms:W3CDTF">2015-09-16T06:44:00Z</dcterms:created>
  <dcterms:modified xsi:type="dcterms:W3CDTF">2025-01-09T02:20:03Z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