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302" r:id="rId2"/>
    <p:sldId id="324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7650" y="3146425"/>
            <a:ext cx="407670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225" y="1546225"/>
            <a:ext cx="6559550" cy="3765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88113" y="1522308"/>
            <a:ext cx="1340703" cy="42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69496" y="1522308"/>
            <a:ext cx="1340703" cy="422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3857" y="2217252"/>
            <a:ext cx="574639" cy="397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4001" y="3473028"/>
            <a:ext cx="562447" cy="4406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8864" y="4082024"/>
            <a:ext cx="1360160" cy="4655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175" y="1876425"/>
            <a:ext cx="6597650" cy="3105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88593" y="1806788"/>
            <a:ext cx="1003391" cy="4731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2420888"/>
            <a:ext cx="1455816" cy="499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3068960"/>
            <a:ext cx="1312128" cy="521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35920" y="4418655"/>
            <a:ext cx="1722864" cy="445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1875" y="640715"/>
            <a:ext cx="6858000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2755" y="3993515"/>
            <a:ext cx="5886450" cy="255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900" y="1527175"/>
            <a:ext cx="6426200" cy="380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29233" y="2172548"/>
            <a:ext cx="1200495" cy="45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3501008"/>
            <a:ext cx="1200495" cy="45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0921" y="4149080"/>
            <a:ext cx="844840" cy="398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0" y="1885950"/>
            <a:ext cx="635000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80641" y="2454996"/>
            <a:ext cx="1245199" cy="452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0" y="3739058"/>
            <a:ext cx="2919608" cy="491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4365104"/>
            <a:ext cx="1920584" cy="493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764540"/>
            <a:ext cx="9950450" cy="562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18351" y="3022244"/>
            <a:ext cx="586109" cy="4372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6080" y="3038248"/>
            <a:ext cx="1314460" cy="405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51607" y="3717032"/>
            <a:ext cx="939493" cy="451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91047" y="3739892"/>
            <a:ext cx="1381453" cy="435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0376" y="4316978"/>
            <a:ext cx="939493" cy="451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5344" y="5077564"/>
            <a:ext cx="939493" cy="451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37270" y="5095746"/>
            <a:ext cx="939493" cy="451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99203" y="5675848"/>
            <a:ext cx="939493" cy="4511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952500"/>
            <a:ext cx="9893300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8396" y="1379554"/>
            <a:ext cx="1005564" cy="502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1379554"/>
            <a:ext cx="1005564" cy="5025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35760" y="2027421"/>
            <a:ext cx="1055340" cy="433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0" y="2027755"/>
            <a:ext cx="1055340" cy="433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18913" y="41740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908685"/>
            <a:ext cx="991235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9393" y="142070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377" y="3155376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875" y="1492885"/>
            <a:ext cx="9874250" cy="288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3200" y="4589780"/>
            <a:ext cx="6502400" cy="95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8593" y="21420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515" y="1913255"/>
            <a:ext cx="68580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30753" y="18372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5555" y="1143635"/>
            <a:ext cx="6877050" cy="438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51073" y="259926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2705" y="1085850"/>
            <a:ext cx="68389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2513" y="162390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4580" y="655955"/>
            <a:ext cx="6858000" cy="461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8360" y="4730115"/>
            <a:ext cx="1986915" cy="195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8673" y="2355428"/>
            <a:ext cx="563607" cy="530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2025-01-09T09:01:58Z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