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8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3146425"/>
            <a:ext cx="34290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836930"/>
            <a:ext cx="6858000" cy="542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584325"/>
            <a:ext cx="635000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7721" y="276958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1160" y="2822920"/>
            <a:ext cx="933440" cy="461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5532" y="3464436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208" y="3452996"/>
            <a:ext cx="1107212" cy="463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475" y="1905000"/>
            <a:ext cx="63690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30289" y="2528895"/>
            <a:ext cx="485551" cy="50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2528895"/>
            <a:ext cx="1278624" cy="415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0977" y="3786667"/>
            <a:ext cx="1027327" cy="4256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99001" y="4399161"/>
            <a:ext cx="696215" cy="42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1076325"/>
            <a:ext cx="685800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670050"/>
            <a:ext cx="6350000" cy="351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6593" y="2163135"/>
            <a:ext cx="1042319" cy="4947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9320" y="3448433"/>
            <a:ext cx="1097672" cy="416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4576" y="4635992"/>
            <a:ext cx="631664" cy="435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1052830"/>
            <a:ext cx="638810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64497" y="2177359"/>
            <a:ext cx="2037999" cy="4926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4713" y="2800361"/>
            <a:ext cx="1711816" cy="454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72657" y="5270063"/>
            <a:ext cx="605439" cy="42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054100"/>
            <a:ext cx="685800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1377" y="4620839"/>
            <a:ext cx="614583" cy="461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1440" y="5233392"/>
            <a:ext cx="614583" cy="461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475" y="1377950"/>
            <a:ext cx="636905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3677" y="1344239"/>
            <a:ext cx="919383" cy="431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9696" y="1916832"/>
            <a:ext cx="5921464" cy="491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8123" y="2564904"/>
            <a:ext cx="738097" cy="4373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1987550"/>
            <a:ext cx="6407150" cy="288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44357" y="2510099"/>
            <a:ext cx="3220623" cy="47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90177" y="3100856"/>
            <a:ext cx="2530564" cy="495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5080" y="3108848"/>
            <a:ext cx="2810240" cy="47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6017" y="3703263"/>
            <a:ext cx="5588904" cy="4877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397000"/>
            <a:ext cx="687705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7057" y="264926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836930"/>
            <a:ext cx="6858000" cy="553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7057" y="131375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17110" y="4582338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095" y="934720"/>
            <a:ext cx="69342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76741" y="2324413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510" y="1125220"/>
            <a:ext cx="6896100" cy="244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585" y="3719830"/>
            <a:ext cx="3600450" cy="112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36901" y="1710802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1092200"/>
            <a:ext cx="683895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7057" y="2336443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708660"/>
            <a:ext cx="691515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2605" y="5296535"/>
            <a:ext cx="4940300" cy="101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21120" y="1277665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33151" y="5070945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1657350"/>
            <a:ext cx="68389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2994" y="219206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990" y="1228090"/>
            <a:ext cx="68770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525" y="3108325"/>
            <a:ext cx="6330950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16583" y="1819085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2025-01-10T03:29:24Z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