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250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901825"/>
            <a:ext cx="7677150" cy="305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645" y="688340"/>
            <a:ext cx="683895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2125" y="2459355"/>
            <a:ext cx="640715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47017" y="4689912"/>
            <a:ext cx="1598151" cy="442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9438" y="5280028"/>
            <a:ext cx="627942" cy="450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61420" y="5873497"/>
            <a:ext cx="627942" cy="450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3154" y="5873496"/>
            <a:ext cx="1041925" cy="473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125" y="1000760"/>
            <a:ext cx="64071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50098" y="967108"/>
            <a:ext cx="1420422" cy="450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29676" y="2204864"/>
            <a:ext cx="1819764" cy="446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6212" y="2780928"/>
            <a:ext cx="4233888" cy="4728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4380" y="3397610"/>
            <a:ext cx="1819764" cy="446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4055254"/>
            <a:ext cx="1084704" cy="417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57316" y="4685928"/>
            <a:ext cx="1084704" cy="417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532255"/>
            <a:ext cx="6719570" cy="518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674370"/>
            <a:ext cx="4864100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3845" y="1009650"/>
            <a:ext cx="6330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57923" y="151844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0264" y="1599464"/>
            <a:ext cx="641208" cy="4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9562" y="1611656"/>
            <a:ext cx="641208" cy="4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168" y="1612812"/>
            <a:ext cx="993288" cy="429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79976" y="2213662"/>
            <a:ext cx="641208" cy="43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2482" y="2243786"/>
            <a:ext cx="1020814" cy="420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44388" y="2852936"/>
            <a:ext cx="536188" cy="408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95128" y="3415288"/>
            <a:ext cx="1323176" cy="437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9318" y="4034190"/>
            <a:ext cx="1783929" cy="446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0400" y="5290160"/>
            <a:ext cx="536188" cy="408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22824" y="5279844"/>
            <a:ext cx="536188" cy="408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341120"/>
            <a:ext cx="996950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0311" y="2153422"/>
            <a:ext cx="1026589" cy="490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37728" y="2143904"/>
            <a:ext cx="1026589" cy="490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6240" y="2724543"/>
            <a:ext cx="1078200" cy="468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20516" y="2803789"/>
            <a:ext cx="1511263" cy="396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2777" y="3321574"/>
            <a:ext cx="1170424" cy="427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47083" y="3351608"/>
            <a:ext cx="1151397" cy="412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72777" y="3861048"/>
            <a:ext cx="1170424" cy="4274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34916" y="3874368"/>
            <a:ext cx="1016104" cy="44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93680" y="4341970"/>
            <a:ext cx="762000" cy="542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83968" y="5030564"/>
            <a:ext cx="1008128" cy="407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51112" y="5003653"/>
            <a:ext cx="1016104" cy="44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20199" y="4976957"/>
            <a:ext cx="1016104" cy="44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91120" y="5557846"/>
            <a:ext cx="1016104" cy="44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42259" y="5557882"/>
            <a:ext cx="1016104" cy="44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1800225"/>
            <a:ext cx="99504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9833" y="1706113"/>
            <a:ext cx="1340807" cy="464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58056" y="2828552"/>
            <a:ext cx="1340807" cy="464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74312" y="2826273"/>
            <a:ext cx="1560744" cy="447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7368" y="3387472"/>
            <a:ext cx="1560744" cy="447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4712" y="3422520"/>
            <a:ext cx="1726280" cy="42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64224" y="3422520"/>
            <a:ext cx="1133744" cy="42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35192" y="3985447"/>
            <a:ext cx="1386360" cy="391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4560" y="4509120"/>
            <a:ext cx="1709200" cy="446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460" y="674370"/>
            <a:ext cx="9912350" cy="591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044" y="221293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1413" y="386723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2073275"/>
            <a:ext cx="9931400" cy="271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1872" y="2004585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3697" y="3719592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370" y="864235"/>
            <a:ext cx="6819900" cy="421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7195" y="4905375"/>
            <a:ext cx="4692650" cy="105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5118" y="2155056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5118" y="464024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930" y="1623060"/>
            <a:ext cx="6896100" cy="495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930" y="730250"/>
            <a:ext cx="4883150" cy="81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68819" y="2166631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1920875"/>
            <a:ext cx="6800850" cy="301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2992" y="186569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574800"/>
            <a:ext cx="687705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4566" y="2143482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