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150" y="2571750"/>
            <a:ext cx="420370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244600"/>
            <a:ext cx="635000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20042" y="1174063"/>
            <a:ext cx="1302165" cy="471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1742336"/>
            <a:ext cx="1302165" cy="471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9608" y="1759129"/>
            <a:ext cx="1620392" cy="453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4642" y="2339994"/>
            <a:ext cx="662657" cy="426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2675" y="2897030"/>
            <a:ext cx="1352141" cy="413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744" y="3429468"/>
            <a:ext cx="662657" cy="426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93816" y="3429468"/>
            <a:ext cx="919304" cy="435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34976" y="5080936"/>
            <a:ext cx="919304" cy="435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412875"/>
            <a:ext cx="6369050" cy="384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9162" y="1986863"/>
            <a:ext cx="2315118" cy="415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2923" y="3084143"/>
            <a:ext cx="486317" cy="415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52336" y="3636640"/>
            <a:ext cx="908184" cy="41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8323" y="4201743"/>
            <a:ext cx="582837" cy="390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6403" y="4221088"/>
            <a:ext cx="582837" cy="390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7736" y="4724256"/>
            <a:ext cx="863104" cy="411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692785"/>
            <a:ext cx="6934200" cy="594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37722" y="4989143"/>
            <a:ext cx="755557" cy="390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4989143"/>
            <a:ext cx="755557" cy="390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0" y="1809750"/>
            <a:ext cx="63881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7130" y="2353639"/>
            <a:ext cx="755557" cy="3905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85848" y="2857888"/>
            <a:ext cx="3704456" cy="440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404944"/>
            <a:ext cx="2108416" cy="429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4005064"/>
            <a:ext cx="968152" cy="396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9748" y="4532360"/>
            <a:ext cx="977179" cy="417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855" y="1246505"/>
            <a:ext cx="9950450" cy="548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265" y="624205"/>
            <a:ext cx="3092450" cy="77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140" y="1646872"/>
            <a:ext cx="1127600" cy="50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5600" y="2276872"/>
            <a:ext cx="598120" cy="443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10960" y="2276872"/>
            <a:ext cx="598120" cy="443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0896" y="2852936"/>
            <a:ext cx="1427564" cy="400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83476" y="3399433"/>
            <a:ext cx="598120" cy="443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44330" y="3401100"/>
            <a:ext cx="598120" cy="4434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37990" y="3933190"/>
            <a:ext cx="1014070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87980" y="5064383"/>
            <a:ext cx="619100" cy="452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27294" y="5064382"/>
            <a:ext cx="1752726" cy="452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51528" y="5619720"/>
            <a:ext cx="1020571" cy="453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00257" y="5619720"/>
            <a:ext cx="758984" cy="47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72098" y="6209620"/>
            <a:ext cx="1036321" cy="42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775" y="1781175"/>
            <a:ext cx="99504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05938" y="2288942"/>
            <a:ext cx="935453" cy="405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0016" y="4509120"/>
            <a:ext cx="1319024" cy="422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290" y="1330325"/>
            <a:ext cx="9969500" cy="473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5963" y="284735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35963" y="4445583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120" y="640715"/>
            <a:ext cx="99314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610" y="4142740"/>
            <a:ext cx="6521450" cy="261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8523" y="1052143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6280" y="4065171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669290"/>
            <a:ext cx="68770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1323" y="1102943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54267" y="386193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052830"/>
            <a:ext cx="69151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0683" y="3043503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5100" y="1838325"/>
            <a:ext cx="67818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3243" y="2301823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8540" y="645795"/>
            <a:ext cx="6915150" cy="370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630" y="4354195"/>
            <a:ext cx="2685415" cy="23234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27483" y="1113103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2025-01-09T02:08:48Z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