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1488" y="-161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150" y="3136900"/>
            <a:ext cx="6743700" cy="584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777240"/>
            <a:ext cx="2470150" cy="105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950" y="1981835"/>
            <a:ext cx="6464300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1914" y="1290903"/>
            <a:ext cx="1714662" cy="4525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73152" y="1926743"/>
            <a:ext cx="1229072" cy="4525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58128" y="1938934"/>
            <a:ext cx="1229072" cy="4525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04920" y="2505407"/>
            <a:ext cx="2837256" cy="451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02224" y="3067611"/>
            <a:ext cx="1030224" cy="4558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89326" y="3608148"/>
            <a:ext cx="1704594" cy="488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23199" y="4212564"/>
            <a:ext cx="1704594" cy="488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68558" y="4785588"/>
            <a:ext cx="964658" cy="487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417746" y="4797756"/>
            <a:ext cx="1720926" cy="481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03637" y="5352516"/>
            <a:ext cx="940219" cy="493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56031" y="5415888"/>
            <a:ext cx="988225" cy="43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020888" y="5990660"/>
            <a:ext cx="988225" cy="43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1701165"/>
            <a:ext cx="6819900" cy="440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305" y="804545"/>
            <a:ext cx="4864100" cy="75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0525" y="1724025"/>
            <a:ext cx="63309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08714" y="1699335"/>
            <a:ext cx="1086774" cy="4464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2852936"/>
            <a:ext cx="1086774" cy="4464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3408396"/>
            <a:ext cx="609944" cy="4747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17424" y="4010016"/>
            <a:ext cx="1708416" cy="45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7180" y="1403350"/>
            <a:ext cx="6350000" cy="405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23834" y="2006167"/>
            <a:ext cx="767750" cy="371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2006166"/>
            <a:ext cx="767750" cy="371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98992" y="2589288"/>
            <a:ext cx="488188" cy="371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79740" y="3140968"/>
            <a:ext cx="488188" cy="371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29346" y="4294240"/>
            <a:ext cx="664718" cy="399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950" y="686435"/>
            <a:ext cx="9775825" cy="599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39412" y="4533066"/>
            <a:ext cx="775772" cy="3132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4202269"/>
            <a:ext cx="621024" cy="4002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60520" y="2884560"/>
            <a:ext cx="857672" cy="401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59568" y="4870703"/>
            <a:ext cx="509008" cy="401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36160" y="6021288"/>
            <a:ext cx="1668800" cy="434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145" y="1349375"/>
            <a:ext cx="9988550" cy="454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83194" y="2672663"/>
            <a:ext cx="899830" cy="320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2672663"/>
            <a:ext cx="986016" cy="344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3073" y="2678759"/>
            <a:ext cx="986016" cy="344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17624" y="2652634"/>
            <a:ext cx="1438312" cy="377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696" y="4653136"/>
            <a:ext cx="899830" cy="320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8280" y="4627208"/>
            <a:ext cx="781416" cy="347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1837" y="4634848"/>
            <a:ext cx="781416" cy="347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04312" y="4624936"/>
            <a:ext cx="959016" cy="3493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64704" y="5235701"/>
            <a:ext cx="1658496" cy="438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764540"/>
            <a:ext cx="9988550" cy="570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10714" y="2184983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14970" y="3346741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84471" y="4925839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250" y="2082800"/>
            <a:ext cx="9969500" cy="269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58314" y="3160343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841375"/>
            <a:ext cx="6838950" cy="517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5274" y="2124023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6705" y="1124585"/>
            <a:ext cx="6877050" cy="227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7065" y="2341880"/>
            <a:ext cx="2565400" cy="1016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9080" y="3486150"/>
            <a:ext cx="6838950" cy="2749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97994" y="1656663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60" y="3472789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2550" y="1433195"/>
            <a:ext cx="6460490" cy="52914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2550" y="638810"/>
            <a:ext cx="4845050" cy="74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99034" y="1961463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1390" y="615950"/>
            <a:ext cx="6877050" cy="218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6890" y="2989580"/>
            <a:ext cx="1981200" cy="1092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8775" y="3162935"/>
            <a:ext cx="3917950" cy="2330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173818" y="1703399"/>
            <a:ext cx="1287942" cy="442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17024" y="2257093"/>
            <a:ext cx="1718272" cy="4556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15144" y="3542553"/>
            <a:ext cx="958152" cy="425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2025-01-09T03:54:31Z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