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168" y="-128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9275" y="3146425"/>
            <a:ext cx="6013450" cy="565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795" y="692785"/>
            <a:ext cx="6781800" cy="299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595" y="3933190"/>
            <a:ext cx="6445250" cy="2501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38095" y="3869962"/>
            <a:ext cx="1403697" cy="4338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44793" y="4570080"/>
            <a:ext cx="1201272" cy="404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75720" y="5877272"/>
            <a:ext cx="910936" cy="444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0" y="1479550"/>
            <a:ext cx="6597650" cy="389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6446" y="2141604"/>
            <a:ext cx="945442" cy="4349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792" y="3490736"/>
            <a:ext cx="945442" cy="4349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6080" y="4149080"/>
            <a:ext cx="2218192" cy="435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42220" y="4823860"/>
            <a:ext cx="1687892" cy="430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1196975"/>
            <a:ext cx="6838950" cy="4184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1124585"/>
            <a:ext cx="63119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93558" y="3862708"/>
            <a:ext cx="1946202" cy="4197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67374" y="5188828"/>
            <a:ext cx="1372946" cy="449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840" y="1479550"/>
            <a:ext cx="6407150" cy="389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4638" y="2105028"/>
            <a:ext cx="1036882" cy="461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25840" y="2738256"/>
            <a:ext cx="604834" cy="4613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44936" y="3469327"/>
            <a:ext cx="1772072" cy="413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64000" y="4066024"/>
            <a:ext cx="1725904" cy="4937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97840" y="4764723"/>
            <a:ext cx="1725904" cy="4937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300" y="923925"/>
            <a:ext cx="993140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27339" y="2333093"/>
            <a:ext cx="1046641" cy="5244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04018" y="2996953"/>
            <a:ext cx="2042402" cy="424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07700" y="2992760"/>
            <a:ext cx="2611760" cy="44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13260" y="4160941"/>
            <a:ext cx="1473840" cy="472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35668" y="4748004"/>
            <a:ext cx="1861572" cy="456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96228" y="5350000"/>
            <a:ext cx="1587252" cy="4640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1250" y="1695450"/>
            <a:ext cx="996950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76318" y="2226948"/>
            <a:ext cx="1069902" cy="417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2184" y="2780928"/>
            <a:ext cx="789836" cy="472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64352" y="2780928"/>
            <a:ext cx="789836" cy="472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61420" y="3361952"/>
            <a:ext cx="1468720" cy="478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32532" y="3914388"/>
            <a:ext cx="1041648" cy="52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11532" y="4576554"/>
            <a:ext cx="2438008" cy="429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692785"/>
            <a:ext cx="9931400" cy="570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55493" y="2247654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86045" y="3474487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052830"/>
            <a:ext cx="99123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28171" y="1020737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09406" y="4149080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1341120"/>
            <a:ext cx="6877050" cy="410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75280" y="2560171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1268730"/>
            <a:ext cx="6858000" cy="406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40556" y="2467572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981075"/>
            <a:ext cx="685800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80394" y="3694490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1557020"/>
            <a:ext cx="6915150" cy="355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48901" y="1576322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2025-01-09T07:44:23Z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