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691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2425" y="3165475"/>
            <a:ext cx="38671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857250"/>
            <a:ext cx="68770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3939" y="5463050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5413520"/>
            <a:ext cx="1014208" cy="456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196975"/>
            <a:ext cx="635000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3137" y="110039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1565" y="1136975"/>
            <a:ext cx="1398803" cy="460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36160" y="1844824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27803" y="1844824"/>
            <a:ext cx="592981" cy="422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2440066"/>
            <a:ext cx="890360" cy="4799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904" y="3789040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23137" y="3846752"/>
            <a:ext cx="1411519" cy="402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15713" y="4509120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41565" y="4509120"/>
            <a:ext cx="1014755" cy="4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1355" y="688340"/>
            <a:ext cx="6858000" cy="444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4640" y="4615815"/>
            <a:ext cx="2959100" cy="193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50" y="661670"/>
            <a:ext cx="6168390" cy="60890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1873" y="622879"/>
            <a:ext cx="1024031" cy="38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2033" y="1843680"/>
            <a:ext cx="1360863" cy="43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89" y="2481848"/>
            <a:ext cx="603504" cy="456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01560" y="3133352"/>
            <a:ext cx="1376536" cy="438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8800" y="5103472"/>
            <a:ext cx="981424" cy="3707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60" y="6309320"/>
            <a:ext cx="567304" cy="457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635" y="650875"/>
            <a:ext cx="68770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7975" y="1762125"/>
            <a:ext cx="5905500" cy="214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760" y="3748405"/>
            <a:ext cx="318135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605" y="677545"/>
            <a:ext cx="6127750" cy="60731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35697" y="622879"/>
            <a:ext cx="975263" cy="398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4937" y="1309401"/>
            <a:ext cx="628144" cy="37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2160" y="1309401"/>
            <a:ext cx="471016" cy="37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51240" y="1927880"/>
            <a:ext cx="471016" cy="372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5896" y="2569096"/>
            <a:ext cx="849744" cy="356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97240" y="3222248"/>
            <a:ext cx="460856" cy="356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37828" y="3814440"/>
            <a:ext cx="526452" cy="39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31840" y="5753576"/>
            <a:ext cx="460856" cy="356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"/>
                            </p:stCondLst>
                            <p:childTnLst>
                              <p:par>
                                <p:cTn id="1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1484630"/>
            <a:ext cx="68770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8773" y="2011591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0805" y="727710"/>
            <a:ext cx="683895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1800" y="1774825"/>
            <a:ext cx="5638800" cy="107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805" y="2979420"/>
            <a:ext cx="6858000" cy="3733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97057" y="131375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44920" y="3595748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1527175"/>
            <a:ext cx="6838950" cy="380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2994" y="2083780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828800"/>
            <a:ext cx="68580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5183" y="3166622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1517650"/>
            <a:ext cx="6819900" cy="382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5025" y="2107843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675640"/>
            <a:ext cx="681990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1805" y="1921510"/>
            <a:ext cx="4279900" cy="1111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7950" y="3275330"/>
            <a:ext cx="6858000" cy="2470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2170" y="4617720"/>
            <a:ext cx="2508250" cy="107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72993" y="1939401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72993" y="3909205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865" y="834390"/>
            <a:ext cx="683895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5515" y="2082800"/>
            <a:ext cx="6483350" cy="3105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245" y="4535805"/>
            <a:ext cx="2698750" cy="189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35320" y="147016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489075"/>
            <a:ext cx="6877050" cy="387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36899" y="2047686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2025-01-10T03:33:15Z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