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525" y="3136900"/>
            <a:ext cx="582295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8585" y="708025"/>
            <a:ext cx="6559550" cy="582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3008" y="1784491"/>
            <a:ext cx="1118256" cy="489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6400" y="2978664"/>
            <a:ext cx="1118256" cy="4893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5544" y="5374360"/>
            <a:ext cx="4651608" cy="453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3672" y="5988451"/>
            <a:ext cx="4651608" cy="453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1191260"/>
            <a:ext cx="6896100" cy="436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600" y="1645285"/>
            <a:ext cx="650240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43822" y="2153936"/>
            <a:ext cx="737777" cy="467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5760" y="2742828"/>
            <a:ext cx="737777" cy="467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5756" y="4520932"/>
            <a:ext cx="1995304" cy="493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170" y="1101725"/>
            <a:ext cx="6540500" cy="465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6442" y="1709436"/>
            <a:ext cx="1401733" cy="405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6891" y="403607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70" y="764540"/>
            <a:ext cx="9931400" cy="549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879" y="1551956"/>
            <a:ext cx="1712202" cy="4495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5944" y="2128920"/>
            <a:ext cx="931152" cy="397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0328" y="2126072"/>
            <a:ext cx="931152" cy="397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064" y="2636912"/>
            <a:ext cx="931152" cy="397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49712" y="3183274"/>
            <a:ext cx="569152" cy="397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5362" y="3689216"/>
            <a:ext cx="569152" cy="397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9088" y="3700338"/>
            <a:ext cx="569152" cy="397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17000" y="4210040"/>
            <a:ext cx="1657736" cy="3863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97036" y="4708214"/>
            <a:ext cx="1746836" cy="412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89938" y="4215685"/>
            <a:ext cx="947166" cy="380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54072" y="5775928"/>
            <a:ext cx="947166" cy="380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369444" y="5789794"/>
            <a:ext cx="947166" cy="380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1930400"/>
            <a:ext cx="9931400" cy="299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38399" y="3865253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0030" y="680720"/>
            <a:ext cx="8776970" cy="6009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8037" y="2017837"/>
            <a:ext cx="519883" cy="489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165" y="777240"/>
            <a:ext cx="9912350" cy="361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7660" y="4511040"/>
            <a:ext cx="6483350" cy="199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88363" y="686748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88363" y="3429000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690" y="1739265"/>
            <a:ext cx="6819900" cy="302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24839" y="2237755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3140" y="645795"/>
            <a:ext cx="6781800" cy="92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3340" y="1566545"/>
            <a:ext cx="3349625" cy="19792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9545" y="3599180"/>
            <a:ext cx="6483350" cy="3009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39644" y="1068713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080" y="1088390"/>
            <a:ext cx="6858000" cy="455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7435" y="1566424"/>
            <a:ext cx="672864" cy="540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6970" y="777240"/>
            <a:ext cx="6896100" cy="346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105" y="4458335"/>
            <a:ext cx="6483350" cy="165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40712" y="4991952"/>
            <a:ext cx="1645328" cy="448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5589240"/>
            <a:ext cx="665192" cy="44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5534216"/>
            <a:ext cx="1384920" cy="497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2025-01-09T01:20:35Z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