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0" y="3079750"/>
            <a:ext cx="4191000" cy="69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1082675"/>
            <a:ext cx="89535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0175" y="1660525"/>
            <a:ext cx="8858250" cy="353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15763" y="2254423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543473" y="413864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905" y="685800"/>
            <a:ext cx="8972550" cy="601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9727" y="665768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09727" y="380613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700490" y="5099223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530" y="835660"/>
            <a:ext cx="8953500" cy="546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2855" y="1460096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46673" y="3335078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1584325"/>
            <a:ext cx="8972550" cy="368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46673" y="2254423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836930"/>
            <a:ext cx="8877300" cy="549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28200" y="149704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836930"/>
            <a:ext cx="8896350" cy="518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015" y="616585"/>
            <a:ext cx="8388350" cy="5003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6265" y="5721350"/>
            <a:ext cx="8293100" cy="101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17364" y="628823"/>
            <a:ext cx="5518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09801" y="1247659"/>
            <a:ext cx="26023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816273" y="1912677"/>
            <a:ext cx="16510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523836" y="3843077"/>
            <a:ext cx="8843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209145" y="5108458"/>
            <a:ext cx="81049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550891" y="5662640"/>
            <a:ext cx="247303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710" y="672465"/>
            <a:ext cx="8877300" cy="168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7405" y="1633855"/>
            <a:ext cx="2849245" cy="13963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7230" y="3030220"/>
            <a:ext cx="8445500" cy="3683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67908" y="3030278"/>
            <a:ext cx="9213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153726" y="3649114"/>
            <a:ext cx="9213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978235" y="4323369"/>
            <a:ext cx="456045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486890" y="4951441"/>
            <a:ext cx="9213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435762" y="5597987"/>
            <a:ext cx="238067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481289" y="5588750"/>
            <a:ext cx="207587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348345" y="6235296"/>
            <a:ext cx="563187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6535" y="722630"/>
            <a:ext cx="8801100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005" y="5484495"/>
            <a:ext cx="8388350" cy="113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61582" y="545944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0134600" y="5477914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745508" y="6115223"/>
            <a:ext cx="7181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950" y="728345"/>
            <a:ext cx="844550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9965" y="5271770"/>
            <a:ext cx="7899400" cy="111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96563" y="1376969"/>
            <a:ext cx="1290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573654" y="2023514"/>
            <a:ext cx="12907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643254" y="3963150"/>
            <a:ext cx="302721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128490" y="5856605"/>
            <a:ext cx="47798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2254250"/>
            <a:ext cx="8915400" cy="234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2855" y="355675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718185"/>
            <a:ext cx="8991600" cy="584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2775" y="1698625"/>
            <a:ext cx="8426450" cy="346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28636" y="464664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0" y="971550"/>
            <a:ext cx="83693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01508" y="2226714"/>
            <a:ext cx="85667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167254" y="2845551"/>
            <a:ext cx="153092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232563" y="3464387"/>
            <a:ext cx="63500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27399" y="5339369"/>
            <a:ext cx="126307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276350"/>
            <a:ext cx="89154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28200" y="1931150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668020"/>
            <a:ext cx="8915400" cy="412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9615" y="4310380"/>
            <a:ext cx="5238750" cy="2273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9335" y="4635500"/>
            <a:ext cx="2045335" cy="19481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92854" y="65653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792854" y="4434205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285" y="1377315"/>
            <a:ext cx="889635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5470" y="4491990"/>
            <a:ext cx="5937250" cy="43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1255" y="197733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1135" y="824865"/>
            <a:ext cx="8934450" cy="551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1182" y="78584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63546" y="4655878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1905000"/>
            <a:ext cx="88773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2091" y="1968096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869950"/>
            <a:ext cx="8953500" cy="511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00491" y="220824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82018" y="4258713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1301750"/>
            <a:ext cx="8858250" cy="425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28200" y="1949623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45</Words>
  <Application>Microsoft Office PowerPoint</Application>
  <PresentationFormat>宽屏</PresentationFormat>
  <Paragraphs>45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2025-01-09T02:23:56Z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