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0" y="3051175"/>
            <a:ext cx="518160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406525"/>
            <a:ext cx="89725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1327" y="136773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02091" y="26423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65145" y="440649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727075"/>
            <a:ext cx="88963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8127" y="19773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72782" y="49422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662305"/>
            <a:ext cx="887730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0670" y="3655695"/>
            <a:ext cx="8877300" cy="2165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5072" y="12476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28200" y="41940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5900" y="707390"/>
            <a:ext cx="8915400" cy="585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7215" y="1052830"/>
            <a:ext cx="8350250" cy="471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52999" y="1044459"/>
            <a:ext cx="16879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2964" y="3519804"/>
            <a:ext cx="5795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252854" y="3473622"/>
            <a:ext cx="9305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945582" y="4683586"/>
            <a:ext cx="5795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081655" y="4674350"/>
            <a:ext cx="838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3495" y="689610"/>
            <a:ext cx="88582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115" y="3543300"/>
            <a:ext cx="6330950" cy="3185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4673" y="13030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493654" y="1256895"/>
            <a:ext cx="9675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2285" y="1351280"/>
            <a:ext cx="838835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9254" y="19496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65945" y="43141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426527" y="4304895"/>
            <a:ext cx="13462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53872" y="486831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602018" y="4877550"/>
            <a:ext cx="17987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890" y="1108075"/>
            <a:ext cx="8369300" cy="464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91036" y="2309841"/>
            <a:ext cx="3054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763981" y="406475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5865" y="658495"/>
            <a:ext cx="8896350" cy="158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030" y="1701165"/>
            <a:ext cx="7600950" cy="302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285" y="4798060"/>
            <a:ext cx="8388350" cy="1631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61217" y="4757478"/>
            <a:ext cx="8197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331035" y="5348605"/>
            <a:ext cx="8197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246744" y="5939732"/>
            <a:ext cx="8197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2410" y="1426845"/>
            <a:ext cx="835025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510" y="1953895"/>
            <a:ext cx="8312150" cy="349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19036" y="1968096"/>
            <a:ext cx="9398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7944" y="2559223"/>
            <a:ext cx="11614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43908" y="3732241"/>
            <a:ext cx="15124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527472" y="4323368"/>
            <a:ext cx="13923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26260" y="4914265"/>
            <a:ext cx="65849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7825" y="1200150"/>
            <a:ext cx="88963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618" y="17648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92854" y="40647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960" y="760730"/>
            <a:ext cx="8915400" cy="577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2775" y="1997075"/>
            <a:ext cx="8426450" cy="286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04710" y="1986568"/>
            <a:ext cx="39139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85291" y="2586932"/>
            <a:ext cx="8843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954818" y="3178059"/>
            <a:ext cx="8843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49144" y="3769186"/>
            <a:ext cx="17248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015835" y="4351077"/>
            <a:ext cx="470823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0" y="1631950"/>
            <a:ext cx="8407400" cy="359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000" y="17371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805218" y="46651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915400" cy="554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2782" y="13677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98891" y="25130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657860"/>
            <a:ext cx="8839200" cy="100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215" y="1263650"/>
            <a:ext cx="6102350" cy="216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270" y="3544570"/>
            <a:ext cx="8820150" cy="2800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15763" y="12291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515763" y="35844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708150"/>
            <a:ext cx="8934450" cy="344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0563" y="23098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330" y="751205"/>
            <a:ext cx="8953500" cy="572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4309" y="7211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00490" y="488678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764540"/>
            <a:ext cx="8896350" cy="594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9654" y="13492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798830"/>
            <a:ext cx="887730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5640" y="5084445"/>
            <a:ext cx="6915150" cy="37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0418" y="13954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17364" y="26885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3530" y="3627755"/>
            <a:ext cx="887730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780" y="755650"/>
            <a:ext cx="6883400" cy="2673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8964" y="35936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588</Words>
  <Application>WPS 演示</Application>
  <PresentationFormat>宽屏</PresentationFormat>
  <Paragraphs>98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2025-01-10T06:23:25Z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