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  <p:sldId id="340" r:id="rId20"/>
    <p:sldId id="341" r:id="rId21"/>
    <p:sldId id="342" r:id="rId22"/>
    <p:sldId id="343" r:id="rId23"/>
    <p:sldId id="344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2994025"/>
            <a:ext cx="6877050" cy="86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0" y="1116330"/>
            <a:ext cx="6877050" cy="418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5774" y="2395739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728980"/>
            <a:ext cx="680085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325" y="1315085"/>
            <a:ext cx="6540500" cy="523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18829" y="2580466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6915" y="1285875"/>
            <a:ext cx="6877050" cy="363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69811" y="3254721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320" y="1397000"/>
            <a:ext cx="69151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7301" y="3014575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0" y="845185"/>
            <a:ext cx="6800850" cy="5289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6790" y="5099685"/>
            <a:ext cx="4806950" cy="103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43337" y="2118648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7975" y="732155"/>
            <a:ext cx="6781800" cy="102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7560" y="1875790"/>
            <a:ext cx="6502400" cy="470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07992" y="1379738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530" y="942975"/>
            <a:ext cx="68770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26828" y="1573702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9490" y="881380"/>
            <a:ext cx="687705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7665" y="5157412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08646" y="5813193"/>
            <a:ext cx="8155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5335" y="910590"/>
            <a:ext cx="64262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23920" y="2183302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59992" y="2192539"/>
            <a:ext cx="8340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9266" y="3448685"/>
            <a:ext cx="6770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606174" y="3448685"/>
            <a:ext cx="88946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62320" y="4085994"/>
            <a:ext cx="88946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77956" y="4732539"/>
            <a:ext cx="88946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34101" y="4714066"/>
            <a:ext cx="88946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7550" y="847725"/>
            <a:ext cx="68770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2673350"/>
            <a:ext cx="7772400" cy="151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950" y="682625"/>
            <a:ext cx="6369050" cy="594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8900" y="3790430"/>
            <a:ext cx="33278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95482" y="4363084"/>
            <a:ext cx="49996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06172" y="5536103"/>
            <a:ext cx="407601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12356" y="6127230"/>
            <a:ext cx="29953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7680" y="1321435"/>
            <a:ext cx="640715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83119" y="1342793"/>
            <a:ext cx="102800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84646" y="1943156"/>
            <a:ext cx="44177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737301" y="3134647"/>
            <a:ext cx="102800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50901" y="3725774"/>
            <a:ext cx="595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60137" y="4289193"/>
            <a:ext cx="13143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635" y="781685"/>
            <a:ext cx="6350000" cy="576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9301" y="2506575"/>
            <a:ext cx="62003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66174" y="3116175"/>
            <a:ext cx="39651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75119" y="5489920"/>
            <a:ext cx="14713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678246" y="6062575"/>
            <a:ext cx="14713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0" y="1562100"/>
            <a:ext cx="99695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265" y="3033049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77229" y="3033049"/>
            <a:ext cx="6677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698538" y="3605703"/>
            <a:ext cx="89869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62319" y="4760248"/>
            <a:ext cx="9725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98525"/>
            <a:ext cx="995045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8756" y="2053994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05811" y="2053994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548284" y="2063230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99993" y="2053994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74175" y="2635885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366030" y="3190067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612939" y="3217776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32139" y="3199303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005157" y="3227013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763193" y="4372322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173882" y="4935740"/>
            <a:ext cx="16653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399847" y="4954213"/>
            <a:ext cx="10464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9931400" cy="561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2537" y="1388975"/>
            <a:ext cx="20901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53301" y="1388975"/>
            <a:ext cx="20901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50901" y="1961630"/>
            <a:ext cx="1545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37956" y="2543522"/>
            <a:ext cx="9725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303192" y="3116177"/>
            <a:ext cx="14251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489737" y="3116177"/>
            <a:ext cx="1009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355090" y="3688715"/>
            <a:ext cx="68643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940500" y="4252249"/>
            <a:ext cx="7324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704646" y="4243013"/>
            <a:ext cx="7324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155410" y="5416030"/>
            <a:ext cx="8340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775" y="2139950"/>
            <a:ext cx="9950450" cy="257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8065" y="3781193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052830"/>
            <a:ext cx="693420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7301" y="1084175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37301" y="4252247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908685"/>
            <a:ext cx="68770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09592" y="1518284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37302" y="2755957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4655" y="674370"/>
            <a:ext cx="6896100" cy="606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09592" y="2617411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728065" y="5120466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744</Words>
  <Application>WPS 演示</Application>
  <PresentationFormat>宽屏</PresentationFormat>
  <Paragraphs>124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2025-01-09T02:14:57Z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