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  <p:sldId id="341" r:id="rId20"/>
    <p:sldId id="340" r:id="rId21"/>
    <p:sldId id="342" r:id="rId22"/>
    <p:sldId id="343" r:id="rId23"/>
    <p:sldId id="344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0" y="3070225"/>
            <a:ext cx="6565900" cy="71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712470"/>
            <a:ext cx="6838950" cy="205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2915920"/>
            <a:ext cx="691515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66976" y="1268902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430031" y="3531811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8415" y="692785"/>
            <a:ext cx="6877050" cy="567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9413" y="1333557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60940" y="4751011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1270" y="925195"/>
            <a:ext cx="6896100" cy="509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0176" y="1472102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706120"/>
            <a:ext cx="6877050" cy="568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60940" y="1324320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0050" y="1752600"/>
            <a:ext cx="63119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35703" y="1721484"/>
            <a:ext cx="98182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91267" y="2866793"/>
            <a:ext cx="157295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07775" y="3993629"/>
            <a:ext cx="12219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000866" y="4575520"/>
            <a:ext cx="111113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6050" y="1216025"/>
            <a:ext cx="6819900" cy="442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6225" y="767080"/>
            <a:ext cx="6330950" cy="553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3086" y="742430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19849" y="1878502"/>
            <a:ext cx="83404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04794" y="1869266"/>
            <a:ext cx="83404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590176" y="5831666"/>
            <a:ext cx="83404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900" y="2289175"/>
            <a:ext cx="6426200" cy="227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92358" y="2903738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02975" y="3485629"/>
            <a:ext cx="506429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359267" y="4049047"/>
            <a:ext cx="128662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1028700"/>
            <a:ext cx="69342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3850" y="895350"/>
            <a:ext cx="64643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7776" y="1472102"/>
            <a:ext cx="8709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702830" y="2589702"/>
            <a:ext cx="5569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56139" y="3744248"/>
            <a:ext cx="5569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34248" y="4871084"/>
            <a:ext cx="17761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252721" y="5443738"/>
            <a:ext cx="5569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1225550"/>
            <a:ext cx="6896100" cy="440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4830" y="2885266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37460" y="631190"/>
            <a:ext cx="6858000" cy="965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5930" y="1596390"/>
            <a:ext cx="3865245" cy="27374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2620" y="4459605"/>
            <a:ext cx="6350000" cy="212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2890" y="725170"/>
            <a:ext cx="6388100" cy="557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41157" y="3550284"/>
            <a:ext cx="115731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98539" y="4104466"/>
            <a:ext cx="466713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05447" y="4686356"/>
            <a:ext cx="26720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23775" y="5803956"/>
            <a:ext cx="12496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1475" y="1743075"/>
            <a:ext cx="63690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81521" y="1767666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10248" y="4603229"/>
            <a:ext cx="497193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0480" y="653415"/>
            <a:ext cx="6781800" cy="603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2425" y="1196975"/>
            <a:ext cx="6407150" cy="446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46321" y="4593993"/>
            <a:ext cx="4620952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86975" y="5138939"/>
            <a:ext cx="124967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0525" y="1450975"/>
            <a:ext cx="633095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93594" y="2081702"/>
            <a:ext cx="26997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57666" y="2654356"/>
            <a:ext cx="608953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66904" y="3190065"/>
            <a:ext cx="28013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61055" y="4899025"/>
            <a:ext cx="171005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3375" y="923925"/>
            <a:ext cx="64452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80429" y="2063229"/>
            <a:ext cx="41868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12490" y="2635885"/>
            <a:ext cx="475234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60722" y="4898793"/>
            <a:ext cx="93564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1752600"/>
            <a:ext cx="69151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7121" y="2395738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9375" y="1479550"/>
            <a:ext cx="6953250" cy="389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4830" y="1527520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1479550"/>
            <a:ext cx="6858000" cy="389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7121" y="2090939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6945" y="1221740"/>
            <a:ext cx="6838950" cy="214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570" y="3528695"/>
            <a:ext cx="3676650" cy="214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65375" y="2940684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4590" y="640715"/>
            <a:ext cx="6896100" cy="606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8575" y="1176539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68575" y="3430211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2044700"/>
            <a:ext cx="6877050" cy="276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5594" y="3282429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1019175"/>
            <a:ext cx="687705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16358" y="2211011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552</Words>
  <Application>WPS 演示</Application>
  <PresentationFormat>宽屏</PresentationFormat>
  <Paragraphs>92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2025-01-09T02:41:04Z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