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9250" y="3165475"/>
            <a:ext cx="6413500" cy="527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840" y="1844675"/>
            <a:ext cx="6540500" cy="2952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329083" y="2451158"/>
            <a:ext cx="62160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552573" y="3079231"/>
            <a:ext cx="10557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284718" y="3679595"/>
            <a:ext cx="14898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8023627" y="4279958"/>
            <a:ext cx="10557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95" y="764540"/>
            <a:ext cx="6858000" cy="565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840" y="712470"/>
            <a:ext cx="6445250" cy="600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25520" y="3799667"/>
            <a:ext cx="101877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194829" y="4409267"/>
            <a:ext cx="101877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688648" y="5609994"/>
            <a:ext cx="101877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276138" y="6238067"/>
            <a:ext cx="129586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843848" y="6238067"/>
            <a:ext cx="101877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2420" y="1035050"/>
            <a:ext cx="6350000" cy="4787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98392" y="2247959"/>
            <a:ext cx="101877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391265" y="3467159"/>
            <a:ext cx="155448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414683" y="4695596"/>
            <a:ext cx="595099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229956" y="5286723"/>
            <a:ext cx="595099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981075"/>
            <a:ext cx="9969500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45083" y="2478867"/>
            <a:ext cx="109266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390611" y="2460394"/>
            <a:ext cx="166531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220064" y="3051521"/>
            <a:ext cx="11573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187410" y="3042285"/>
            <a:ext cx="100029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497811" y="3633412"/>
            <a:ext cx="65855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4587702" y="3605703"/>
            <a:ext cx="65855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5659120" y="3596467"/>
            <a:ext cx="65855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7007629" y="3605704"/>
            <a:ext cx="65855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8236064" y="3614940"/>
            <a:ext cx="8525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10055628" y="3614940"/>
            <a:ext cx="8525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10074101" y="4769485"/>
            <a:ext cx="8525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2269374" y="5369848"/>
            <a:ext cx="8525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3645" y="708660"/>
            <a:ext cx="9912350" cy="4876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8130" y="5682615"/>
            <a:ext cx="6978650" cy="1022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93882" y="2414213"/>
            <a:ext cx="171149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213300" y="2414213"/>
            <a:ext cx="907935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0360429" y="5259013"/>
            <a:ext cx="52924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9825" y="1997075"/>
            <a:ext cx="9912350" cy="286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68064" y="2090939"/>
            <a:ext cx="52924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0310" y="866775"/>
            <a:ext cx="9893300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12646" y="1481340"/>
            <a:ext cx="52924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305010" y="4427740"/>
            <a:ext cx="52924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9055" y="784225"/>
            <a:ext cx="6858000" cy="528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51701" y="2100176"/>
            <a:ext cx="52924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623992" y="4510867"/>
            <a:ext cx="52924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4120" y="952500"/>
            <a:ext cx="6934200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33229" y="2497340"/>
            <a:ext cx="52924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0795" y="1292225"/>
            <a:ext cx="6877050" cy="412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27482" y="3208540"/>
            <a:ext cx="358648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329082" y="3679595"/>
            <a:ext cx="346640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550756" y="4012103"/>
            <a:ext cx="3272444" cy="1400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8410" y="745490"/>
            <a:ext cx="6819900" cy="5702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37</Words>
  <Application>Microsoft Office PowerPoint</Application>
  <PresentationFormat>宽屏</PresentationFormat>
  <Paragraphs>37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8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2025-01-08T08:43:29Z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