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9750" y="3155950"/>
            <a:ext cx="6032500" cy="54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0920" y="678180"/>
            <a:ext cx="6838950" cy="187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7020" y="2729865"/>
            <a:ext cx="6292850" cy="380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2410" y="812800"/>
            <a:ext cx="6388100" cy="538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1470" y="914400"/>
            <a:ext cx="631190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45955" y="1490579"/>
            <a:ext cx="9448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511337" y="2044759"/>
            <a:ext cx="144364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774246" y="2617416"/>
            <a:ext cx="101877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337664" y="4316905"/>
            <a:ext cx="101877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239190" y="4908033"/>
            <a:ext cx="5997173" cy="396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340792" y="5462214"/>
            <a:ext cx="101877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bldLvl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1000" y="904875"/>
            <a:ext cx="635000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07773" y="4279961"/>
            <a:ext cx="477797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239190" y="4861852"/>
            <a:ext cx="631120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072935" y="5406797"/>
            <a:ext cx="338328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5075" y="785495"/>
            <a:ext cx="9950450" cy="568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64792" y="2229487"/>
            <a:ext cx="102800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832137" y="2238724"/>
            <a:ext cx="162837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316718" y="2238724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931918" y="2811379"/>
            <a:ext cx="120350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155409" y="2792906"/>
            <a:ext cx="90793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648063" y="3463636"/>
            <a:ext cx="5396810" cy="675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411553" y="4279960"/>
            <a:ext cx="140670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949735" y="5988686"/>
            <a:ext cx="178539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6980" y="749935"/>
            <a:ext cx="9931400" cy="578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52791" y="2349560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406609" y="4067524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9825" y="1771650"/>
            <a:ext cx="991235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1955" y="1832324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332719" y="3568760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0775" y="1498600"/>
            <a:ext cx="9950450" cy="386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7300" y="2044760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323481" y="4363087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7475" y="1771650"/>
            <a:ext cx="687705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16355" y="2386506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7475" y="1339850"/>
            <a:ext cx="6877050" cy="417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99483" y="2811378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8425" y="1781175"/>
            <a:ext cx="691515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17955" y="2321851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9410" y="833120"/>
            <a:ext cx="6800850" cy="100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2525" y="1231900"/>
            <a:ext cx="2869565" cy="22790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2650" y="1972945"/>
            <a:ext cx="6330950" cy="3803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640646" y="1952396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869083" y="1952396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032865" y="3661123"/>
            <a:ext cx="446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601883" y="4233778"/>
            <a:ext cx="8525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591992" y="4797195"/>
            <a:ext cx="8432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372</Words>
  <Application>WPS 演示</Application>
  <PresentationFormat>宽屏</PresentationFormat>
  <Paragraphs>62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2025-01-09T02:36:52Z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