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3175000"/>
            <a:ext cx="7200900" cy="50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812800"/>
            <a:ext cx="6819900" cy="523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0" y="1254125"/>
            <a:ext cx="6388100" cy="434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0" y="661670"/>
            <a:ext cx="6426200" cy="608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4900" y="1204249"/>
            <a:ext cx="12127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63409" y="1222722"/>
            <a:ext cx="15821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60015" y="1786255"/>
            <a:ext cx="79438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38900" y="2349558"/>
            <a:ext cx="8248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00718" y="2894503"/>
            <a:ext cx="8248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731135" y="3458210"/>
            <a:ext cx="15633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940499" y="4021340"/>
            <a:ext cx="8248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10244" y="5138940"/>
            <a:ext cx="16099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587699" y="5702358"/>
            <a:ext cx="48056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730500" y="6256655"/>
            <a:ext cx="18783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3840" y="1206500"/>
            <a:ext cx="65024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6392" y="1813849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56136" y="2912976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68136" y="3494866"/>
            <a:ext cx="17392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70099" y="4630939"/>
            <a:ext cx="170226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912350" cy="538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75628" y="2312614"/>
            <a:ext cx="1960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34828" y="2312613"/>
            <a:ext cx="1960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20938" y="2894504"/>
            <a:ext cx="1536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60065" y="4012104"/>
            <a:ext cx="1074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04574" y="4603231"/>
            <a:ext cx="107419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749011" y="4593995"/>
            <a:ext cx="1074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032865" y="5138940"/>
            <a:ext cx="1074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16792" y="5739304"/>
            <a:ext cx="1074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368501" y="5730067"/>
            <a:ext cx="1074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268730"/>
            <a:ext cx="99314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9519" y="2857558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147992" y="4002867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1480" y="679450"/>
            <a:ext cx="8859520" cy="606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7010" y="1305849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97010" y="2839085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806246" y="4418503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980" y="747395"/>
            <a:ext cx="99314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445" y="2805430"/>
            <a:ext cx="63690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8138" y="1656830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743075"/>
            <a:ext cx="6858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1" y="2368031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1395730"/>
            <a:ext cx="68580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4756" y="2561994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990600"/>
            <a:ext cx="69151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3992" y="3356322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1455" y="1143000"/>
            <a:ext cx="65214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WPS 演示</Application>
  <PresentationFormat>宽屏</PresentationFormat>
  <Paragraphs>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2025-01-09T02:18:26Z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