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6350" y="3079750"/>
            <a:ext cx="455930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980" y="896620"/>
            <a:ext cx="6896100" cy="231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790" y="3429000"/>
            <a:ext cx="4749800" cy="186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06174" y="480643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1935" y="1224915"/>
            <a:ext cx="64262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04065" y="1259668"/>
            <a:ext cx="18038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57070" y="1906270"/>
            <a:ext cx="23101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01882" y="3180832"/>
            <a:ext cx="2071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15918" y="4446214"/>
            <a:ext cx="34109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4175" y="1111250"/>
            <a:ext cx="6934200" cy="463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6695" y="734060"/>
            <a:ext cx="6350000" cy="586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24501" y="4843378"/>
            <a:ext cx="9448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798319" y="5489923"/>
            <a:ext cx="62834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73810" y="6117996"/>
            <a:ext cx="3494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4460" y="1278255"/>
            <a:ext cx="6388100" cy="370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5665" y="1296614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673301" y="3190069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308138" y="4455451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2675" y="1341120"/>
            <a:ext cx="10026650" cy="444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97519" y="2912977"/>
            <a:ext cx="16191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300719" y="3494868"/>
            <a:ext cx="1055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135119" y="4122941"/>
            <a:ext cx="1055717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548283" y="4695596"/>
            <a:ext cx="12958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374610" y="5305196"/>
            <a:ext cx="16376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2690" y="687070"/>
            <a:ext cx="9893300" cy="2825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690" y="3512820"/>
            <a:ext cx="9893300" cy="3257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81446" y="1250432"/>
            <a:ext cx="7693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591990" y="1832323"/>
            <a:ext cx="26536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369664" y="5138941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850900"/>
            <a:ext cx="99695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7374" y="141668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41956" y="3263959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7430" y="1399540"/>
            <a:ext cx="9969500" cy="290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835" y="4501515"/>
            <a:ext cx="480695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9592" y="1407450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231120" y="3910505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1071880"/>
            <a:ext cx="6934200" cy="431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4864" y="2460396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7005" y="1296670"/>
            <a:ext cx="6972300" cy="405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80283" y="230337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4630" y="1109345"/>
            <a:ext cx="68770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1046" y="1795378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7925" y="1308100"/>
            <a:ext cx="689610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20065" y="2654359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WPS 演示</Application>
  <PresentationFormat>宽屏</PresentationFormat>
  <Paragraphs>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