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2575" y="3089275"/>
            <a:ext cx="6546850" cy="67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7460" y="772160"/>
            <a:ext cx="6858000" cy="555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51701" y="1980105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4605" y="809625"/>
            <a:ext cx="691515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05519" y="3042286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7950" y="1797050"/>
            <a:ext cx="6896100" cy="326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2537" y="2331086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7950" y="1790700"/>
            <a:ext cx="6896100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17955" y="2321851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836930"/>
            <a:ext cx="10792460" cy="57378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30392" y="2561994"/>
            <a:ext cx="8894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248128" y="1556792"/>
            <a:ext cx="8894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829665" y="3069994"/>
            <a:ext cx="8894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875847" y="3577994"/>
            <a:ext cx="8894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245301" y="4085994"/>
            <a:ext cx="8894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566757" y="4584757"/>
            <a:ext cx="61237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631412" y="5101994"/>
            <a:ext cx="61237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612939" y="5600758"/>
            <a:ext cx="61237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701165"/>
            <a:ext cx="10765155" cy="31388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04938" y="1693775"/>
            <a:ext cx="8894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229302" y="1693775"/>
            <a:ext cx="8894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670175" y="2183302"/>
            <a:ext cx="8894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774248" y="2746720"/>
            <a:ext cx="27921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382030" y="3254720"/>
            <a:ext cx="8894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398030" y="3790429"/>
            <a:ext cx="8894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9621521" y="3790429"/>
            <a:ext cx="8894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970685" y="4335375"/>
            <a:ext cx="142517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28775"/>
            <a:ext cx="11276965" cy="32556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38028" y="1555230"/>
            <a:ext cx="10464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729882" y="1545994"/>
            <a:ext cx="10464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012573" y="2044757"/>
            <a:ext cx="10464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031046" y="2534284"/>
            <a:ext cx="10464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566100" y="2534284"/>
            <a:ext cx="10464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686827" y="3005338"/>
            <a:ext cx="140670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568573" y="3467157"/>
            <a:ext cx="181310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531627" y="3947447"/>
            <a:ext cx="181310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468755"/>
            <a:ext cx="11280140" cy="39204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90756" y="1462867"/>
            <a:ext cx="116655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243484" y="1915449"/>
            <a:ext cx="82480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132647" y="2414213"/>
            <a:ext cx="50153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783483" y="2423449"/>
            <a:ext cx="112037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292137" y="2912975"/>
            <a:ext cx="131433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707774" y="3374794"/>
            <a:ext cx="7416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185592" y="3384030"/>
            <a:ext cx="7416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548283" y="3873557"/>
            <a:ext cx="10464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657302" y="4335375"/>
            <a:ext cx="6308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765665" y="4815666"/>
            <a:ext cx="148058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692785"/>
            <a:ext cx="6953250" cy="600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4756" y="4030576"/>
            <a:ext cx="5477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7475" y="962025"/>
            <a:ext cx="687705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25592" y="1555231"/>
            <a:ext cx="5477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781011" y="3236249"/>
            <a:ext cx="5477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900" y="762000"/>
            <a:ext cx="693420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21156" y="5018867"/>
            <a:ext cx="5477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470101" y="5582285"/>
            <a:ext cx="79709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4445" y="651510"/>
            <a:ext cx="6540500" cy="380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9265" y="4583430"/>
            <a:ext cx="4603750" cy="431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2955" y="5027930"/>
            <a:ext cx="4151630" cy="171323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081520" y="1767667"/>
            <a:ext cx="92640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723774" y="3467159"/>
            <a:ext cx="92640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693592" y="4538577"/>
            <a:ext cx="59389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46</Words>
  <Application>Microsoft Office PowerPoint</Application>
  <PresentationFormat>宽屏</PresentationFormat>
  <Paragraphs>46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2025-01-08T08:18:12Z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