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1450" y="2692400"/>
            <a:ext cx="9309100" cy="147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5585" y="747395"/>
            <a:ext cx="6896100" cy="5835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1020" y="847725"/>
            <a:ext cx="640715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63555" y="3097704"/>
            <a:ext cx="87099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293955" y="3060759"/>
            <a:ext cx="87099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627118" y="4787959"/>
            <a:ext cx="124968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529810" y="5342140"/>
            <a:ext cx="87099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2720" y="645160"/>
            <a:ext cx="6266815" cy="60598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47191" y="4593994"/>
            <a:ext cx="8802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964573" y="5157413"/>
            <a:ext cx="8802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1025525"/>
            <a:ext cx="9988550" cy="4806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27628" y="3079231"/>
            <a:ext cx="142517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130826" y="3651885"/>
            <a:ext cx="164684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60655" y="4233776"/>
            <a:ext cx="14778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319491" y="4215304"/>
            <a:ext cx="19950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63782" y="4797194"/>
            <a:ext cx="14778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220" y="639445"/>
            <a:ext cx="9988550" cy="604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6392" y="1758431"/>
            <a:ext cx="11942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337664" y="1786140"/>
            <a:ext cx="116655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282901" y="2340322"/>
            <a:ext cx="116655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341955" y="5222067"/>
            <a:ext cx="4830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4115" y="674370"/>
            <a:ext cx="9950450" cy="3879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1780" y="4554220"/>
            <a:ext cx="6413500" cy="2146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15846" y="714721"/>
            <a:ext cx="4830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0351191" y="1841557"/>
            <a:ext cx="4830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415845" y="4132175"/>
            <a:ext cx="4830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1740" y="681990"/>
            <a:ext cx="9855200" cy="1092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8285" y="1933575"/>
            <a:ext cx="6369050" cy="4406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09228" y="3079230"/>
            <a:ext cx="4830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1412875"/>
            <a:ext cx="685800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78682" y="2007812"/>
            <a:ext cx="4830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1341120"/>
            <a:ext cx="681990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41737" y="2534285"/>
            <a:ext cx="4830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981075"/>
            <a:ext cx="6858000" cy="476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4100" y="3005339"/>
            <a:ext cx="4830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764540"/>
            <a:ext cx="6877050" cy="3841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6245" y="4231640"/>
            <a:ext cx="2095500" cy="374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9720" y="4810760"/>
            <a:ext cx="6578600" cy="1485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56245" y="5922010"/>
            <a:ext cx="698500" cy="374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377083" y="3060758"/>
            <a:ext cx="4830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23</Words>
  <Application>Microsoft Office PowerPoint</Application>
  <PresentationFormat>宽屏</PresentationFormat>
  <Paragraphs>23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2025-01-08T07:05:40Z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