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241550"/>
            <a:ext cx="7581900" cy="237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836930"/>
            <a:ext cx="6858000" cy="95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2132965"/>
            <a:ext cx="4603750" cy="346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908685"/>
            <a:ext cx="6502400" cy="478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7738" y="14536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07047" y="4159881"/>
            <a:ext cx="9356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83847" y="4677117"/>
            <a:ext cx="9356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46829" y="5203590"/>
            <a:ext cx="9356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171575"/>
            <a:ext cx="6877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1337" y="3614936"/>
            <a:ext cx="41868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01011" y="4150646"/>
            <a:ext cx="11388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80428" y="4667881"/>
            <a:ext cx="41868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25520" y="5203591"/>
            <a:ext cx="14066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557020"/>
            <a:ext cx="6369050" cy="316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2683" y="2663591"/>
            <a:ext cx="8155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1422400"/>
            <a:ext cx="638810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6393" y="38643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52720" y="4390791"/>
            <a:ext cx="41037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33157" y="4926500"/>
            <a:ext cx="11665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054100"/>
            <a:ext cx="86677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15920" y="3033045"/>
            <a:ext cx="15637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84865" y="4723300"/>
            <a:ext cx="815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29447" y="5249773"/>
            <a:ext cx="815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1047750"/>
            <a:ext cx="98742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4683" y="1555227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52720" y="2118645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896793" y="2100172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54902" y="2663590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60429" y="4861845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2384425"/>
            <a:ext cx="9893300" cy="208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1119" y="29776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89330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66610" y="25435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076325"/>
            <a:ext cx="68580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0101" y="16291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961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9410" y="186926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07119" y="555457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168400"/>
            <a:ext cx="695325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3992" y="26358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349375"/>
            <a:ext cx="68961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7811" y="242344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</Words>
  <Application>Microsoft Office PowerPoint</Application>
  <PresentationFormat>宽屏</PresentationFormat>
  <Paragraphs>27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2025-01-08T07:30:44Z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