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30" r:id="rId4"/>
    <p:sldId id="329" r:id="rId5"/>
    <p:sldId id="328" r:id="rId6"/>
    <p:sldId id="327" r:id="rId7"/>
    <p:sldId id="326" r:id="rId8"/>
    <p:sldId id="325" r:id="rId9"/>
    <p:sldId id="332" r:id="rId10"/>
    <p:sldId id="333" r:id="rId11"/>
    <p:sldId id="331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575" y="3165475"/>
            <a:ext cx="9594850" cy="52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765175"/>
            <a:ext cx="6540500" cy="532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733964" y="1370503"/>
            <a:ext cx="146581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 flipH="1">
            <a:off x="4045527" y="2580466"/>
            <a:ext cx="8959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 flipH="1">
            <a:off x="2890981" y="5000393"/>
            <a:ext cx="8959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 flipH="1">
            <a:off x="5366327" y="4981920"/>
            <a:ext cx="89592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908685"/>
            <a:ext cx="6540500" cy="467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17155" y="2090939"/>
            <a:ext cx="23303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981075"/>
            <a:ext cx="6934200" cy="478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8538" y="1010285"/>
            <a:ext cx="10372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836930"/>
            <a:ext cx="6635750" cy="540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908685"/>
            <a:ext cx="6559550" cy="528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484630"/>
            <a:ext cx="652145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3883" y="1564466"/>
            <a:ext cx="119426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172065" y="3374793"/>
            <a:ext cx="21548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098174" y="3975156"/>
            <a:ext cx="10002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981075"/>
            <a:ext cx="64643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56064" y="1610649"/>
            <a:ext cx="487033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040283" y="2820612"/>
            <a:ext cx="3549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64574" y="3411740"/>
            <a:ext cx="462095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4375264" y="5222066"/>
            <a:ext cx="3531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764540"/>
            <a:ext cx="6858000" cy="564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6682" y="2478867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85082" y="5434503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300" y="742315"/>
            <a:ext cx="6934200" cy="563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09592" y="1878503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666115"/>
            <a:ext cx="6350635" cy="6054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26465" y="2211012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3835" y="711835"/>
            <a:ext cx="6838950" cy="92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0870" y="1259840"/>
            <a:ext cx="6559550" cy="509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1810" y="1804612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991628" y="1823085"/>
            <a:ext cx="1462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627119" y="2395739"/>
            <a:ext cx="102800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398028" y="3559521"/>
            <a:ext cx="9541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099992" y="4704830"/>
            <a:ext cx="22194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54319" y="5305193"/>
            <a:ext cx="162837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252065" y="5305194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36356" y="5868613"/>
            <a:ext cx="151753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020" y="1322705"/>
            <a:ext cx="6559550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2356" y="4196831"/>
            <a:ext cx="26074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470" y="845185"/>
            <a:ext cx="687705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9628" y="5813194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3415" y="860425"/>
            <a:ext cx="6502400" cy="513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00646" y="1453631"/>
            <a:ext cx="4830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42391" y="2626649"/>
            <a:ext cx="1166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950391" y="3762722"/>
            <a:ext cx="11665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481154" y="4917268"/>
            <a:ext cx="124968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657299" y="5508395"/>
            <a:ext cx="1249682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981075"/>
            <a:ext cx="6915150" cy="470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32</Words>
  <Application>Microsoft Office PowerPoint</Application>
  <PresentationFormat>宽屏</PresentationFormat>
  <Paragraphs>32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2025-01-08T07:06:01Z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